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3" r:id="rId2"/>
    <p:sldId id="260" r:id="rId3"/>
    <p:sldId id="266" r:id="rId4"/>
    <p:sldId id="296" r:id="rId5"/>
    <p:sldId id="294" r:id="rId6"/>
    <p:sldId id="298" r:id="rId7"/>
    <p:sldId id="297" r:id="rId8"/>
    <p:sldId id="299" r:id="rId9"/>
    <p:sldId id="295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53133-0B3D-4545-A313-6E4EBFE372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D55C131-20A7-4CCB-8841-ABE43CDF147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IN" sz="2800" b="1" dirty="0" smtClean="0">
              <a:latin typeface="Cambria" pitchFamily="18" charset="0"/>
              <a:ea typeface="Cambria" pitchFamily="18" charset="0"/>
            </a:rPr>
            <a:t>Format</a:t>
          </a:r>
          <a:endParaRPr lang="en-IN" sz="2800" b="1" dirty="0">
            <a:latin typeface="Cambria" pitchFamily="18" charset="0"/>
            <a:ea typeface="Cambria" pitchFamily="18" charset="0"/>
          </a:endParaRPr>
        </a:p>
      </dgm:t>
    </dgm:pt>
    <dgm:pt modelId="{9F8F7E6E-9D71-4727-B497-8042AA5708DA}" type="parTrans" cxnId="{A82E0B64-160E-47F3-AE01-4983063B4E7F}">
      <dgm:prSet/>
      <dgm:spPr/>
      <dgm:t>
        <a:bodyPr/>
        <a:lstStyle/>
        <a:p>
          <a:endParaRPr lang="en-IN"/>
        </a:p>
      </dgm:t>
    </dgm:pt>
    <dgm:pt modelId="{40A94AF8-43C5-4A5D-B13C-21D3BC491A23}" type="sibTrans" cxnId="{A82E0B64-160E-47F3-AE01-4983063B4E7F}">
      <dgm:prSet/>
      <dgm:spPr/>
      <dgm:t>
        <a:bodyPr/>
        <a:lstStyle/>
        <a:p>
          <a:endParaRPr lang="en-IN"/>
        </a:p>
      </dgm:t>
    </dgm:pt>
    <dgm:pt modelId="{FC32718C-8237-4DC2-8A10-31B41664ACFA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Sender’s Address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96E463D5-6CE0-4881-9812-68BED9CA2524}" type="parTrans" cxnId="{267FA2E1-42C7-43D6-AB23-B28339785AE3}">
      <dgm:prSet/>
      <dgm:spPr/>
      <dgm:t>
        <a:bodyPr/>
        <a:lstStyle/>
        <a:p>
          <a:endParaRPr lang="en-IN"/>
        </a:p>
      </dgm:t>
    </dgm:pt>
    <dgm:pt modelId="{ACDDDE0C-7E5B-43F2-AB94-68D7257FBB84}" type="sibTrans" cxnId="{267FA2E1-42C7-43D6-AB23-B28339785AE3}">
      <dgm:prSet/>
      <dgm:spPr/>
      <dgm:t>
        <a:bodyPr/>
        <a:lstStyle/>
        <a:p>
          <a:endParaRPr lang="en-IN"/>
        </a:p>
      </dgm:t>
    </dgm:pt>
    <dgm:pt modelId="{2B662894-E957-4675-9451-103C401E472E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Date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93E4CEE0-BEAE-4DB2-A394-9DE9A70D77F4}" type="parTrans" cxnId="{D69BEB15-11E9-4DB9-A46E-9187AEE39D79}">
      <dgm:prSet/>
      <dgm:spPr/>
      <dgm:t>
        <a:bodyPr/>
        <a:lstStyle/>
        <a:p>
          <a:endParaRPr lang="en-IN"/>
        </a:p>
      </dgm:t>
    </dgm:pt>
    <dgm:pt modelId="{BC17F8D9-6467-40E7-B4E1-34BDF0E3CB77}" type="sibTrans" cxnId="{D69BEB15-11E9-4DB9-A46E-9187AEE39D79}">
      <dgm:prSet/>
      <dgm:spPr/>
      <dgm:t>
        <a:bodyPr/>
        <a:lstStyle/>
        <a:p>
          <a:endParaRPr lang="en-IN"/>
        </a:p>
      </dgm:t>
    </dgm:pt>
    <dgm:pt modelId="{2F81180D-66C0-4266-B419-695920C15DD9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Receiver’s Address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B87D6EC0-6714-4358-AB81-EF6A2ECB8E5C}" type="parTrans" cxnId="{E9310A11-0E93-4B6B-A77D-61056E7BDB80}">
      <dgm:prSet/>
      <dgm:spPr/>
      <dgm:t>
        <a:bodyPr/>
        <a:lstStyle/>
        <a:p>
          <a:endParaRPr lang="en-IN"/>
        </a:p>
      </dgm:t>
    </dgm:pt>
    <dgm:pt modelId="{53236377-0A23-4885-AF08-F281DD4E3C3F}" type="sibTrans" cxnId="{E9310A11-0E93-4B6B-A77D-61056E7BDB80}">
      <dgm:prSet/>
      <dgm:spPr/>
      <dgm:t>
        <a:bodyPr/>
        <a:lstStyle/>
        <a:p>
          <a:endParaRPr lang="en-IN"/>
        </a:p>
      </dgm:t>
    </dgm:pt>
    <dgm:pt modelId="{7DC75968-6EF5-45CE-A089-560660FA8AA4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Subject 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D49E00F1-93C5-477E-BDD1-A7DC7BB1DAB2}" type="parTrans" cxnId="{1C67C1A6-297B-4090-A33F-7C06A20F9F8A}">
      <dgm:prSet/>
      <dgm:spPr/>
      <dgm:t>
        <a:bodyPr/>
        <a:lstStyle/>
        <a:p>
          <a:endParaRPr lang="en-IN"/>
        </a:p>
      </dgm:t>
    </dgm:pt>
    <dgm:pt modelId="{F03A3D17-530A-4C76-878F-60DF439BB0F4}" type="sibTrans" cxnId="{1C67C1A6-297B-4090-A33F-7C06A20F9F8A}">
      <dgm:prSet/>
      <dgm:spPr/>
      <dgm:t>
        <a:bodyPr/>
        <a:lstStyle/>
        <a:p>
          <a:endParaRPr lang="en-IN"/>
        </a:p>
      </dgm:t>
    </dgm:pt>
    <dgm:pt modelId="{6EA73D42-A717-4BBF-9A55-A52F2AE05364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Salutation 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15D44B5A-0B44-41D9-BA0A-EB7D7E34EE6E}" type="parTrans" cxnId="{20238CF9-7408-4D83-BF69-A86965E13ACE}">
      <dgm:prSet/>
      <dgm:spPr/>
      <dgm:t>
        <a:bodyPr/>
        <a:lstStyle/>
        <a:p>
          <a:endParaRPr lang="en-IN"/>
        </a:p>
      </dgm:t>
    </dgm:pt>
    <dgm:pt modelId="{FC6A3C4F-1F73-4770-93DB-AB8BBEBD1C17}" type="sibTrans" cxnId="{20238CF9-7408-4D83-BF69-A86965E13ACE}">
      <dgm:prSet/>
      <dgm:spPr/>
      <dgm:t>
        <a:bodyPr/>
        <a:lstStyle/>
        <a:p>
          <a:endParaRPr lang="en-IN"/>
        </a:p>
      </dgm:t>
    </dgm:pt>
    <dgm:pt modelId="{347C11FA-5756-4795-A8E1-77A806A025A0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Body of the Letter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42E9E87F-DCFB-4603-9CA3-DD33273FA704}" type="parTrans" cxnId="{FD9C2D90-708F-41D6-BF5D-AADAD196AAA1}">
      <dgm:prSet/>
      <dgm:spPr/>
      <dgm:t>
        <a:bodyPr/>
        <a:lstStyle/>
        <a:p>
          <a:endParaRPr lang="en-IN"/>
        </a:p>
      </dgm:t>
    </dgm:pt>
    <dgm:pt modelId="{D2D67110-D32C-4066-9EC7-2A188092A7FD}" type="sibTrans" cxnId="{FD9C2D90-708F-41D6-BF5D-AADAD196AAA1}">
      <dgm:prSet/>
      <dgm:spPr/>
      <dgm:t>
        <a:bodyPr/>
        <a:lstStyle/>
        <a:p>
          <a:endParaRPr lang="en-IN"/>
        </a:p>
      </dgm:t>
    </dgm:pt>
    <dgm:pt modelId="{2ECF8609-2C6E-4A03-9E71-6043E62EB044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Subscription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EA028469-DF7D-4F2D-BC24-E37E1CA05E03}" type="parTrans" cxnId="{0DA8C1E0-CFE9-426F-BEF0-4BDA8D8E5F5E}">
      <dgm:prSet/>
      <dgm:spPr/>
      <dgm:t>
        <a:bodyPr/>
        <a:lstStyle/>
        <a:p>
          <a:endParaRPr lang="en-IN"/>
        </a:p>
      </dgm:t>
    </dgm:pt>
    <dgm:pt modelId="{B5FCE72C-8FBE-4CBD-806B-59E05ECEA39C}" type="sibTrans" cxnId="{0DA8C1E0-CFE9-426F-BEF0-4BDA8D8E5F5E}">
      <dgm:prSet/>
      <dgm:spPr/>
      <dgm:t>
        <a:bodyPr/>
        <a:lstStyle/>
        <a:p>
          <a:endParaRPr lang="en-IN"/>
        </a:p>
      </dgm:t>
    </dgm:pt>
    <dgm:pt modelId="{220D4A80-2BF8-4A73-A4F8-0AE49AA4A38F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Signature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160584A1-974A-4961-BC0C-DC13363EC90D}" type="parTrans" cxnId="{E079EE6C-C7E3-47CB-90F4-DE25D3117920}">
      <dgm:prSet/>
      <dgm:spPr/>
      <dgm:t>
        <a:bodyPr/>
        <a:lstStyle/>
        <a:p>
          <a:endParaRPr lang="en-IN"/>
        </a:p>
      </dgm:t>
    </dgm:pt>
    <dgm:pt modelId="{F1CAEC8B-E948-4080-9658-29B2B26F52D3}" type="sibTrans" cxnId="{E079EE6C-C7E3-47CB-90F4-DE25D3117920}">
      <dgm:prSet/>
      <dgm:spPr/>
      <dgm:t>
        <a:bodyPr/>
        <a:lstStyle/>
        <a:p>
          <a:endParaRPr lang="en-IN"/>
        </a:p>
      </dgm:t>
    </dgm:pt>
    <dgm:pt modelId="{880C5D41-ABC5-4AF6-8B29-2F5C652E87DC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Name (In UPPER CASE)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04E5B856-1421-46A0-906B-FEA487C9DDAB}" type="parTrans" cxnId="{9F6F6EA0-9BEE-4DBD-8DEE-2F8760CE27EF}">
      <dgm:prSet/>
      <dgm:spPr/>
      <dgm:t>
        <a:bodyPr/>
        <a:lstStyle/>
        <a:p>
          <a:endParaRPr lang="en-IN"/>
        </a:p>
      </dgm:t>
    </dgm:pt>
    <dgm:pt modelId="{8237227B-72AF-4257-8F41-D9ED4B59ABC8}" type="sibTrans" cxnId="{9F6F6EA0-9BEE-4DBD-8DEE-2F8760CE27EF}">
      <dgm:prSet/>
      <dgm:spPr/>
      <dgm:t>
        <a:bodyPr/>
        <a:lstStyle/>
        <a:p>
          <a:endParaRPr lang="en-IN"/>
        </a:p>
      </dgm:t>
    </dgm:pt>
    <dgm:pt modelId="{7D7205EF-873B-458D-8D8B-FBD735C6E8DB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Enclosed: (Mention enclosed item if any)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9BDDF8D3-BB6C-4146-9BB0-B35DADCF5C72}" type="parTrans" cxnId="{9E957A54-4FE3-40B0-AF72-50BC7DCCCF4E}">
      <dgm:prSet/>
      <dgm:spPr/>
      <dgm:t>
        <a:bodyPr/>
        <a:lstStyle/>
        <a:p>
          <a:endParaRPr lang="en-IN"/>
        </a:p>
      </dgm:t>
    </dgm:pt>
    <dgm:pt modelId="{611D44E6-B78A-4F04-AA25-2BF4DF32B04C}" type="sibTrans" cxnId="{9E957A54-4FE3-40B0-AF72-50BC7DCCCF4E}">
      <dgm:prSet/>
      <dgm:spPr/>
      <dgm:t>
        <a:bodyPr/>
        <a:lstStyle/>
        <a:p>
          <a:endParaRPr lang="en-IN"/>
        </a:p>
      </dgm:t>
    </dgm:pt>
    <dgm:pt modelId="{5D03F2A4-8B21-47A2-9B42-79C65BBB2AD8}" type="pres">
      <dgm:prSet presAssocID="{B9953133-0B3D-4545-A313-6E4EBFE372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61E0832-50EE-490F-9D8D-4F9760E46873}" type="pres">
      <dgm:prSet presAssocID="{0D55C131-20A7-4CCB-8841-ABE43CDF147F}" presName="composite" presStyleCnt="0"/>
      <dgm:spPr/>
    </dgm:pt>
    <dgm:pt modelId="{17E6FBA2-4F59-4DDF-B62B-A274945F1755}" type="pres">
      <dgm:prSet presAssocID="{0D55C131-20A7-4CCB-8841-ABE43CDF147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4CBBA9-D83F-41EC-A3E4-D7A25DFA835F}" type="pres">
      <dgm:prSet presAssocID="{0D55C131-20A7-4CCB-8841-ABE43CDF147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079EE6C-C7E3-47CB-90F4-DE25D3117920}" srcId="{0D55C131-20A7-4CCB-8841-ABE43CDF147F}" destId="{220D4A80-2BF8-4A73-A4F8-0AE49AA4A38F}" srcOrd="7" destOrd="0" parTransId="{160584A1-974A-4961-BC0C-DC13363EC90D}" sibTransId="{F1CAEC8B-E948-4080-9658-29B2B26F52D3}"/>
    <dgm:cxn modelId="{8D40D0AD-A86F-46C8-9CFC-8F818D186F2D}" type="presOf" srcId="{2ECF8609-2C6E-4A03-9E71-6043E62EB044}" destId="{FE4CBBA9-D83F-41EC-A3E4-D7A25DFA835F}" srcOrd="0" destOrd="6" presId="urn:microsoft.com/office/officeart/2005/8/layout/hList1"/>
    <dgm:cxn modelId="{E9310A11-0E93-4B6B-A77D-61056E7BDB80}" srcId="{0D55C131-20A7-4CCB-8841-ABE43CDF147F}" destId="{2F81180D-66C0-4266-B419-695920C15DD9}" srcOrd="2" destOrd="0" parTransId="{B87D6EC0-6714-4358-AB81-EF6A2ECB8E5C}" sibTransId="{53236377-0A23-4885-AF08-F281DD4E3C3F}"/>
    <dgm:cxn modelId="{D69BEB15-11E9-4DB9-A46E-9187AEE39D79}" srcId="{0D55C131-20A7-4CCB-8841-ABE43CDF147F}" destId="{2B662894-E957-4675-9451-103C401E472E}" srcOrd="1" destOrd="0" parTransId="{93E4CEE0-BEAE-4DB2-A394-9DE9A70D77F4}" sibTransId="{BC17F8D9-6467-40E7-B4E1-34BDF0E3CB77}"/>
    <dgm:cxn modelId="{0E7061AA-D93B-4486-AA3E-90B8C71CF351}" type="presOf" srcId="{7DC75968-6EF5-45CE-A089-560660FA8AA4}" destId="{FE4CBBA9-D83F-41EC-A3E4-D7A25DFA835F}" srcOrd="0" destOrd="3" presId="urn:microsoft.com/office/officeart/2005/8/layout/hList1"/>
    <dgm:cxn modelId="{1C67C1A6-297B-4090-A33F-7C06A20F9F8A}" srcId="{0D55C131-20A7-4CCB-8841-ABE43CDF147F}" destId="{7DC75968-6EF5-45CE-A089-560660FA8AA4}" srcOrd="3" destOrd="0" parTransId="{D49E00F1-93C5-477E-BDD1-A7DC7BB1DAB2}" sibTransId="{F03A3D17-530A-4C76-878F-60DF439BB0F4}"/>
    <dgm:cxn modelId="{942E933B-04BD-4C43-9681-9B2C4DE52BD2}" type="presOf" srcId="{2B662894-E957-4675-9451-103C401E472E}" destId="{FE4CBBA9-D83F-41EC-A3E4-D7A25DFA835F}" srcOrd="0" destOrd="1" presId="urn:microsoft.com/office/officeart/2005/8/layout/hList1"/>
    <dgm:cxn modelId="{D395A05D-50A0-4D68-91BE-07BF6B87A991}" type="presOf" srcId="{0D55C131-20A7-4CCB-8841-ABE43CDF147F}" destId="{17E6FBA2-4F59-4DDF-B62B-A274945F1755}" srcOrd="0" destOrd="0" presId="urn:microsoft.com/office/officeart/2005/8/layout/hList1"/>
    <dgm:cxn modelId="{9F6F6EA0-9BEE-4DBD-8DEE-2F8760CE27EF}" srcId="{0D55C131-20A7-4CCB-8841-ABE43CDF147F}" destId="{880C5D41-ABC5-4AF6-8B29-2F5C652E87DC}" srcOrd="8" destOrd="0" parTransId="{04E5B856-1421-46A0-906B-FEA487C9DDAB}" sibTransId="{8237227B-72AF-4257-8F41-D9ED4B59ABC8}"/>
    <dgm:cxn modelId="{0DA8C1E0-CFE9-426F-BEF0-4BDA8D8E5F5E}" srcId="{0D55C131-20A7-4CCB-8841-ABE43CDF147F}" destId="{2ECF8609-2C6E-4A03-9E71-6043E62EB044}" srcOrd="6" destOrd="0" parTransId="{EA028469-DF7D-4F2D-BC24-E37E1CA05E03}" sibTransId="{B5FCE72C-8FBE-4CBD-806B-59E05ECEA39C}"/>
    <dgm:cxn modelId="{267FA2E1-42C7-43D6-AB23-B28339785AE3}" srcId="{0D55C131-20A7-4CCB-8841-ABE43CDF147F}" destId="{FC32718C-8237-4DC2-8A10-31B41664ACFA}" srcOrd="0" destOrd="0" parTransId="{96E463D5-6CE0-4881-9812-68BED9CA2524}" sibTransId="{ACDDDE0C-7E5B-43F2-AB94-68D7257FBB84}"/>
    <dgm:cxn modelId="{3B6A1A4E-F786-471E-BC49-3A90582EC540}" type="presOf" srcId="{220D4A80-2BF8-4A73-A4F8-0AE49AA4A38F}" destId="{FE4CBBA9-D83F-41EC-A3E4-D7A25DFA835F}" srcOrd="0" destOrd="7" presId="urn:microsoft.com/office/officeart/2005/8/layout/hList1"/>
    <dgm:cxn modelId="{CCE07F6F-657A-479B-A472-962C026F2DDE}" type="presOf" srcId="{347C11FA-5756-4795-A8E1-77A806A025A0}" destId="{FE4CBBA9-D83F-41EC-A3E4-D7A25DFA835F}" srcOrd="0" destOrd="5" presId="urn:microsoft.com/office/officeart/2005/8/layout/hList1"/>
    <dgm:cxn modelId="{20238CF9-7408-4D83-BF69-A86965E13ACE}" srcId="{0D55C131-20A7-4CCB-8841-ABE43CDF147F}" destId="{6EA73D42-A717-4BBF-9A55-A52F2AE05364}" srcOrd="4" destOrd="0" parTransId="{15D44B5A-0B44-41D9-BA0A-EB7D7E34EE6E}" sibTransId="{FC6A3C4F-1F73-4770-93DB-AB8BBEBD1C17}"/>
    <dgm:cxn modelId="{F38141CF-D7AD-4823-8195-8475C3B02860}" type="presOf" srcId="{B9953133-0B3D-4545-A313-6E4EBFE372BC}" destId="{5D03F2A4-8B21-47A2-9B42-79C65BBB2AD8}" srcOrd="0" destOrd="0" presId="urn:microsoft.com/office/officeart/2005/8/layout/hList1"/>
    <dgm:cxn modelId="{5F955B9E-2A1C-49FC-BD0E-5D59CFF5DF90}" type="presOf" srcId="{6EA73D42-A717-4BBF-9A55-A52F2AE05364}" destId="{FE4CBBA9-D83F-41EC-A3E4-D7A25DFA835F}" srcOrd="0" destOrd="4" presId="urn:microsoft.com/office/officeart/2005/8/layout/hList1"/>
    <dgm:cxn modelId="{FD9C2D90-708F-41D6-BF5D-AADAD196AAA1}" srcId="{0D55C131-20A7-4CCB-8841-ABE43CDF147F}" destId="{347C11FA-5756-4795-A8E1-77A806A025A0}" srcOrd="5" destOrd="0" parTransId="{42E9E87F-DCFB-4603-9CA3-DD33273FA704}" sibTransId="{D2D67110-D32C-4066-9EC7-2A188092A7FD}"/>
    <dgm:cxn modelId="{D8BD4292-ECA6-43BC-8B3B-ED013DFB822A}" type="presOf" srcId="{2F81180D-66C0-4266-B419-695920C15DD9}" destId="{FE4CBBA9-D83F-41EC-A3E4-D7A25DFA835F}" srcOrd="0" destOrd="2" presId="urn:microsoft.com/office/officeart/2005/8/layout/hList1"/>
    <dgm:cxn modelId="{9E957A54-4FE3-40B0-AF72-50BC7DCCCF4E}" srcId="{0D55C131-20A7-4CCB-8841-ABE43CDF147F}" destId="{7D7205EF-873B-458D-8D8B-FBD735C6E8DB}" srcOrd="9" destOrd="0" parTransId="{9BDDF8D3-BB6C-4146-9BB0-B35DADCF5C72}" sibTransId="{611D44E6-B78A-4F04-AA25-2BF4DF32B04C}"/>
    <dgm:cxn modelId="{6A202C9B-F31C-4E01-97D6-303DEF7865DE}" type="presOf" srcId="{FC32718C-8237-4DC2-8A10-31B41664ACFA}" destId="{FE4CBBA9-D83F-41EC-A3E4-D7A25DFA835F}" srcOrd="0" destOrd="0" presId="urn:microsoft.com/office/officeart/2005/8/layout/hList1"/>
    <dgm:cxn modelId="{80812E77-27EE-4051-AA01-AE4A988C78C5}" type="presOf" srcId="{880C5D41-ABC5-4AF6-8B29-2F5C652E87DC}" destId="{FE4CBBA9-D83F-41EC-A3E4-D7A25DFA835F}" srcOrd="0" destOrd="8" presId="urn:microsoft.com/office/officeart/2005/8/layout/hList1"/>
    <dgm:cxn modelId="{A82E0B64-160E-47F3-AE01-4983063B4E7F}" srcId="{B9953133-0B3D-4545-A313-6E4EBFE372BC}" destId="{0D55C131-20A7-4CCB-8841-ABE43CDF147F}" srcOrd="0" destOrd="0" parTransId="{9F8F7E6E-9D71-4727-B497-8042AA5708DA}" sibTransId="{40A94AF8-43C5-4A5D-B13C-21D3BC491A23}"/>
    <dgm:cxn modelId="{3EB385D4-5FC7-4F30-93D5-64163B827264}" type="presOf" srcId="{7D7205EF-873B-458D-8D8B-FBD735C6E8DB}" destId="{FE4CBBA9-D83F-41EC-A3E4-D7A25DFA835F}" srcOrd="0" destOrd="9" presId="urn:microsoft.com/office/officeart/2005/8/layout/hList1"/>
    <dgm:cxn modelId="{CBEBD3F9-889E-489B-BE73-D3AD7F629BC8}" type="presParOf" srcId="{5D03F2A4-8B21-47A2-9B42-79C65BBB2AD8}" destId="{961E0832-50EE-490F-9D8D-4F9760E46873}" srcOrd="0" destOrd="0" presId="urn:microsoft.com/office/officeart/2005/8/layout/hList1"/>
    <dgm:cxn modelId="{0E612065-6393-4BDF-A8F9-841AC6F66CCD}" type="presParOf" srcId="{961E0832-50EE-490F-9D8D-4F9760E46873}" destId="{17E6FBA2-4F59-4DDF-B62B-A274945F1755}" srcOrd="0" destOrd="0" presId="urn:microsoft.com/office/officeart/2005/8/layout/hList1"/>
    <dgm:cxn modelId="{43CE8CFA-8426-4263-BA14-7E1883BD7170}" type="presParOf" srcId="{961E0832-50EE-490F-9D8D-4F9760E46873}" destId="{FE4CBBA9-D83F-41EC-A3E4-D7A25DFA83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953133-0B3D-4545-A313-6E4EBFE372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D55C131-20A7-4CCB-8841-ABE43CDF147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IN" sz="2800" b="1" dirty="0" smtClean="0">
              <a:latin typeface="Cambria" pitchFamily="18" charset="0"/>
              <a:ea typeface="Cambria" pitchFamily="18" charset="0"/>
            </a:rPr>
            <a:t>Format</a:t>
          </a:r>
          <a:endParaRPr lang="en-IN" sz="2800" b="1" dirty="0">
            <a:latin typeface="Cambria" pitchFamily="18" charset="0"/>
            <a:ea typeface="Cambria" pitchFamily="18" charset="0"/>
          </a:endParaRPr>
        </a:p>
      </dgm:t>
    </dgm:pt>
    <dgm:pt modelId="{9F8F7E6E-9D71-4727-B497-8042AA5708DA}" type="parTrans" cxnId="{A82E0B64-160E-47F3-AE01-4983063B4E7F}">
      <dgm:prSet/>
      <dgm:spPr/>
      <dgm:t>
        <a:bodyPr/>
        <a:lstStyle/>
        <a:p>
          <a:endParaRPr lang="en-IN"/>
        </a:p>
      </dgm:t>
    </dgm:pt>
    <dgm:pt modelId="{40A94AF8-43C5-4A5D-B13C-21D3BC491A23}" type="sibTrans" cxnId="{A82E0B64-160E-47F3-AE01-4983063B4E7F}">
      <dgm:prSet/>
      <dgm:spPr/>
      <dgm:t>
        <a:bodyPr/>
        <a:lstStyle/>
        <a:p>
          <a:endParaRPr lang="en-IN"/>
        </a:p>
      </dgm:t>
    </dgm:pt>
    <dgm:pt modelId="{FC32718C-8237-4DC2-8A10-31B41664ACFA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Sender’s Address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96E463D5-6CE0-4881-9812-68BED9CA2524}" type="parTrans" cxnId="{267FA2E1-42C7-43D6-AB23-B28339785AE3}">
      <dgm:prSet/>
      <dgm:spPr/>
      <dgm:t>
        <a:bodyPr/>
        <a:lstStyle/>
        <a:p>
          <a:endParaRPr lang="en-IN"/>
        </a:p>
      </dgm:t>
    </dgm:pt>
    <dgm:pt modelId="{ACDDDE0C-7E5B-43F2-AB94-68D7257FBB84}" type="sibTrans" cxnId="{267FA2E1-42C7-43D6-AB23-B28339785AE3}">
      <dgm:prSet/>
      <dgm:spPr/>
      <dgm:t>
        <a:bodyPr/>
        <a:lstStyle/>
        <a:p>
          <a:endParaRPr lang="en-IN"/>
        </a:p>
      </dgm:t>
    </dgm:pt>
    <dgm:pt modelId="{2B662894-E957-4675-9451-103C401E472E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Date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93E4CEE0-BEAE-4DB2-A394-9DE9A70D77F4}" type="parTrans" cxnId="{D69BEB15-11E9-4DB9-A46E-9187AEE39D79}">
      <dgm:prSet/>
      <dgm:spPr/>
      <dgm:t>
        <a:bodyPr/>
        <a:lstStyle/>
        <a:p>
          <a:endParaRPr lang="en-IN"/>
        </a:p>
      </dgm:t>
    </dgm:pt>
    <dgm:pt modelId="{BC17F8D9-6467-40E7-B4E1-34BDF0E3CB77}" type="sibTrans" cxnId="{D69BEB15-11E9-4DB9-A46E-9187AEE39D79}">
      <dgm:prSet/>
      <dgm:spPr/>
      <dgm:t>
        <a:bodyPr/>
        <a:lstStyle/>
        <a:p>
          <a:endParaRPr lang="en-IN"/>
        </a:p>
      </dgm:t>
    </dgm:pt>
    <dgm:pt modelId="{2F81180D-66C0-4266-B419-695920C15DD9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Receiver’s Address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B87D6EC0-6714-4358-AB81-EF6A2ECB8E5C}" type="parTrans" cxnId="{E9310A11-0E93-4B6B-A77D-61056E7BDB80}">
      <dgm:prSet/>
      <dgm:spPr/>
      <dgm:t>
        <a:bodyPr/>
        <a:lstStyle/>
        <a:p>
          <a:endParaRPr lang="en-IN"/>
        </a:p>
      </dgm:t>
    </dgm:pt>
    <dgm:pt modelId="{53236377-0A23-4885-AF08-F281DD4E3C3F}" type="sibTrans" cxnId="{E9310A11-0E93-4B6B-A77D-61056E7BDB80}">
      <dgm:prSet/>
      <dgm:spPr/>
      <dgm:t>
        <a:bodyPr/>
        <a:lstStyle/>
        <a:p>
          <a:endParaRPr lang="en-IN"/>
        </a:p>
      </dgm:t>
    </dgm:pt>
    <dgm:pt modelId="{7DC75968-6EF5-45CE-A089-560660FA8AA4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Subject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D49E00F1-93C5-477E-BDD1-A7DC7BB1DAB2}" type="parTrans" cxnId="{1C67C1A6-297B-4090-A33F-7C06A20F9F8A}">
      <dgm:prSet/>
      <dgm:spPr/>
      <dgm:t>
        <a:bodyPr/>
        <a:lstStyle/>
        <a:p>
          <a:endParaRPr lang="en-IN"/>
        </a:p>
      </dgm:t>
    </dgm:pt>
    <dgm:pt modelId="{F03A3D17-530A-4C76-878F-60DF439BB0F4}" type="sibTrans" cxnId="{1C67C1A6-297B-4090-A33F-7C06A20F9F8A}">
      <dgm:prSet/>
      <dgm:spPr/>
      <dgm:t>
        <a:bodyPr/>
        <a:lstStyle/>
        <a:p>
          <a:endParaRPr lang="en-IN"/>
        </a:p>
      </dgm:t>
    </dgm:pt>
    <dgm:pt modelId="{6EA73D42-A717-4BBF-9A55-A52F2AE05364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Salutation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15D44B5A-0B44-41D9-BA0A-EB7D7E34EE6E}" type="parTrans" cxnId="{20238CF9-7408-4D83-BF69-A86965E13ACE}">
      <dgm:prSet/>
      <dgm:spPr/>
      <dgm:t>
        <a:bodyPr/>
        <a:lstStyle/>
        <a:p>
          <a:endParaRPr lang="en-IN"/>
        </a:p>
      </dgm:t>
    </dgm:pt>
    <dgm:pt modelId="{FC6A3C4F-1F73-4770-93DB-AB8BBEBD1C17}" type="sibTrans" cxnId="{20238CF9-7408-4D83-BF69-A86965E13ACE}">
      <dgm:prSet/>
      <dgm:spPr/>
      <dgm:t>
        <a:bodyPr/>
        <a:lstStyle/>
        <a:p>
          <a:endParaRPr lang="en-IN"/>
        </a:p>
      </dgm:t>
    </dgm:pt>
    <dgm:pt modelId="{347C11FA-5756-4795-A8E1-77A806A025A0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Body of the Letter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42E9E87F-DCFB-4603-9CA3-DD33273FA704}" type="parTrans" cxnId="{FD9C2D90-708F-41D6-BF5D-AADAD196AAA1}">
      <dgm:prSet/>
      <dgm:spPr/>
      <dgm:t>
        <a:bodyPr/>
        <a:lstStyle/>
        <a:p>
          <a:endParaRPr lang="en-IN"/>
        </a:p>
      </dgm:t>
    </dgm:pt>
    <dgm:pt modelId="{D2D67110-D32C-4066-9EC7-2A188092A7FD}" type="sibTrans" cxnId="{FD9C2D90-708F-41D6-BF5D-AADAD196AAA1}">
      <dgm:prSet/>
      <dgm:spPr/>
      <dgm:t>
        <a:bodyPr/>
        <a:lstStyle/>
        <a:p>
          <a:endParaRPr lang="en-IN"/>
        </a:p>
      </dgm:t>
    </dgm:pt>
    <dgm:pt modelId="{2ECF8609-2C6E-4A03-9E71-6043E62EB044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Subscription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EA028469-DF7D-4F2D-BC24-E37E1CA05E03}" type="parTrans" cxnId="{0DA8C1E0-CFE9-426F-BEF0-4BDA8D8E5F5E}">
      <dgm:prSet/>
      <dgm:spPr/>
      <dgm:t>
        <a:bodyPr/>
        <a:lstStyle/>
        <a:p>
          <a:endParaRPr lang="en-IN"/>
        </a:p>
      </dgm:t>
    </dgm:pt>
    <dgm:pt modelId="{B5FCE72C-8FBE-4CBD-806B-59E05ECEA39C}" type="sibTrans" cxnId="{0DA8C1E0-CFE9-426F-BEF0-4BDA8D8E5F5E}">
      <dgm:prSet/>
      <dgm:spPr/>
      <dgm:t>
        <a:bodyPr/>
        <a:lstStyle/>
        <a:p>
          <a:endParaRPr lang="en-IN"/>
        </a:p>
      </dgm:t>
    </dgm:pt>
    <dgm:pt modelId="{220D4A80-2BF8-4A73-A4F8-0AE49AA4A38F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Signature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160584A1-974A-4961-BC0C-DC13363EC90D}" type="parTrans" cxnId="{E079EE6C-C7E3-47CB-90F4-DE25D3117920}">
      <dgm:prSet/>
      <dgm:spPr/>
      <dgm:t>
        <a:bodyPr/>
        <a:lstStyle/>
        <a:p>
          <a:endParaRPr lang="en-IN"/>
        </a:p>
      </dgm:t>
    </dgm:pt>
    <dgm:pt modelId="{F1CAEC8B-E948-4080-9658-29B2B26F52D3}" type="sibTrans" cxnId="{E079EE6C-C7E3-47CB-90F4-DE25D3117920}">
      <dgm:prSet/>
      <dgm:spPr/>
      <dgm:t>
        <a:bodyPr/>
        <a:lstStyle/>
        <a:p>
          <a:endParaRPr lang="en-IN"/>
        </a:p>
      </dgm:t>
    </dgm:pt>
    <dgm:pt modelId="{9AE84D74-A835-4633-8098-5E2DC233782E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Name ( In UPPER CASE)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51CE0A30-C802-42CE-B0D6-57524BAF6EAB}" type="parTrans" cxnId="{9DD07B55-0BA2-4952-98FE-1F341FE365A1}">
      <dgm:prSet/>
      <dgm:spPr/>
      <dgm:t>
        <a:bodyPr/>
        <a:lstStyle/>
        <a:p>
          <a:endParaRPr lang="en-IN"/>
        </a:p>
      </dgm:t>
    </dgm:pt>
    <dgm:pt modelId="{5D5CB24A-C085-4545-A43B-EBFCBE40078F}" type="sibTrans" cxnId="{9DD07B55-0BA2-4952-98FE-1F341FE365A1}">
      <dgm:prSet/>
      <dgm:spPr/>
      <dgm:t>
        <a:bodyPr/>
        <a:lstStyle/>
        <a:p>
          <a:endParaRPr lang="en-IN"/>
        </a:p>
      </dgm:t>
    </dgm:pt>
    <dgm:pt modelId="{966A8D0F-FD76-49F9-9E9D-AA60FCEE7C11}">
      <dgm:prSet phldrT="[Text]" custT="1"/>
      <dgm:spPr/>
      <dgm:t>
        <a:bodyPr/>
        <a:lstStyle/>
        <a:p>
          <a:r>
            <a:rPr lang="en-IN" sz="2200" dirty="0" smtClean="0">
              <a:latin typeface="Cambria" pitchFamily="18" charset="0"/>
              <a:ea typeface="Cambria" pitchFamily="18" charset="0"/>
            </a:rPr>
            <a:t>Enclosed(Mention enclosed item if any) </a:t>
          </a:r>
          <a:endParaRPr lang="en-IN" sz="2200" dirty="0">
            <a:latin typeface="Cambria" pitchFamily="18" charset="0"/>
            <a:ea typeface="Cambria" pitchFamily="18" charset="0"/>
          </a:endParaRPr>
        </a:p>
      </dgm:t>
    </dgm:pt>
    <dgm:pt modelId="{88B67ACD-03A4-46E0-B51B-453272B4B23E}" type="parTrans" cxnId="{710900A5-B0E5-4132-8B1E-144EC852DA40}">
      <dgm:prSet/>
      <dgm:spPr/>
      <dgm:t>
        <a:bodyPr/>
        <a:lstStyle/>
        <a:p>
          <a:endParaRPr lang="en-IN"/>
        </a:p>
      </dgm:t>
    </dgm:pt>
    <dgm:pt modelId="{4AC31D94-4E15-407C-A82F-A0B632D38C62}" type="sibTrans" cxnId="{710900A5-B0E5-4132-8B1E-144EC852DA40}">
      <dgm:prSet/>
      <dgm:spPr/>
      <dgm:t>
        <a:bodyPr/>
        <a:lstStyle/>
        <a:p>
          <a:endParaRPr lang="en-IN"/>
        </a:p>
      </dgm:t>
    </dgm:pt>
    <dgm:pt modelId="{5D03F2A4-8B21-47A2-9B42-79C65BBB2AD8}" type="pres">
      <dgm:prSet presAssocID="{B9953133-0B3D-4545-A313-6E4EBFE372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61E0832-50EE-490F-9D8D-4F9760E46873}" type="pres">
      <dgm:prSet presAssocID="{0D55C131-20A7-4CCB-8841-ABE43CDF147F}" presName="composite" presStyleCnt="0"/>
      <dgm:spPr/>
    </dgm:pt>
    <dgm:pt modelId="{17E6FBA2-4F59-4DDF-B62B-A274945F1755}" type="pres">
      <dgm:prSet presAssocID="{0D55C131-20A7-4CCB-8841-ABE43CDF147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4CBBA9-D83F-41EC-A3E4-D7A25DFA835F}" type="pres">
      <dgm:prSet presAssocID="{0D55C131-20A7-4CCB-8841-ABE43CDF147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079EE6C-C7E3-47CB-90F4-DE25D3117920}" srcId="{0D55C131-20A7-4CCB-8841-ABE43CDF147F}" destId="{220D4A80-2BF8-4A73-A4F8-0AE49AA4A38F}" srcOrd="7" destOrd="0" parTransId="{160584A1-974A-4961-BC0C-DC13363EC90D}" sibTransId="{F1CAEC8B-E948-4080-9658-29B2B26F52D3}"/>
    <dgm:cxn modelId="{64573887-9196-4EFD-B9B1-24E453DA124C}" type="presOf" srcId="{2B662894-E957-4675-9451-103C401E472E}" destId="{FE4CBBA9-D83F-41EC-A3E4-D7A25DFA835F}" srcOrd="0" destOrd="1" presId="urn:microsoft.com/office/officeart/2005/8/layout/hList1"/>
    <dgm:cxn modelId="{E99B11FB-7CD5-45F4-A649-3179AA6FC4FA}" type="presOf" srcId="{7DC75968-6EF5-45CE-A089-560660FA8AA4}" destId="{FE4CBBA9-D83F-41EC-A3E4-D7A25DFA835F}" srcOrd="0" destOrd="3" presId="urn:microsoft.com/office/officeart/2005/8/layout/hList1"/>
    <dgm:cxn modelId="{F8B57A5B-48FD-42E3-810E-178DC3E83D40}" type="presOf" srcId="{FC32718C-8237-4DC2-8A10-31B41664ACFA}" destId="{FE4CBBA9-D83F-41EC-A3E4-D7A25DFA835F}" srcOrd="0" destOrd="0" presId="urn:microsoft.com/office/officeart/2005/8/layout/hList1"/>
    <dgm:cxn modelId="{E9310A11-0E93-4B6B-A77D-61056E7BDB80}" srcId="{0D55C131-20A7-4CCB-8841-ABE43CDF147F}" destId="{2F81180D-66C0-4266-B419-695920C15DD9}" srcOrd="2" destOrd="0" parTransId="{B87D6EC0-6714-4358-AB81-EF6A2ECB8E5C}" sibTransId="{53236377-0A23-4885-AF08-F281DD4E3C3F}"/>
    <dgm:cxn modelId="{D69BEB15-11E9-4DB9-A46E-9187AEE39D79}" srcId="{0D55C131-20A7-4CCB-8841-ABE43CDF147F}" destId="{2B662894-E957-4675-9451-103C401E472E}" srcOrd="1" destOrd="0" parTransId="{93E4CEE0-BEAE-4DB2-A394-9DE9A70D77F4}" sibTransId="{BC17F8D9-6467-40E7-B4E1-34BDF0E3CB77}"/>
    <dgm:cxn modelId="{B3E36ABC-E69D-44AF-8266-C982CDBFBE83}" type="presOf" srcId="{9AE84D74-A835-4633-8098-5E2DC233782E}" destId="{FE4CBBA9-D83F-41EC-A3E4-D7A25DFA835F}" srcOrd="0" destOrd="8" presId="urn:microsoft.com/office/officeart/2005/8/layout/hList1"/>
    <dgm:cxn modelId="{1C67C1A6-297B-4090-A33F-7C06A20F9F8A}" srcId="{0D55C131-20A7-4CCB-8841-ABE43CDF147F}" destId="{7DC75968-6EF5-45CE-A089-560660FA8AA4}" srcOrd="3" destOrd="0" parTransId="{D49E00F1-93C5-477E-BDD1-A7DC7BB1DAB2}" sibTransId="{F03A3D17-530A-4C76-878F-60DF439BB0F4}"/>
    <dgm:cxn modelId="{B7715CDC-8C09-485E-9F56-AB636914033E}" type="presOf" srcId="{2ECF8609-2C6E-4A03-9E71-6043E62EB044}" destId="{FE4CBBA9-D83F-41EC-A3E4-D7A25DFA835F}" srcOrd="0" destOrd="6" presId="urn:microsoft.com/office/officeart/2005/8/layout/hList1"/>
    <dgm:cxn modelId="{9DD07B55-0BA2-4952-98FE-1F341FE365A1}" srcId="{0D55C131-20A7-4CCB-8841-ABE43CDF147F}" destId="{9AE84D74-A835-4633-8098-5E2DC233782E}" srcOrd="8" destOrd="0" parTransId="{51CE0A30-C802-42CE-B0D6-57524BAF6EAB}" sibTransId="{5D5CB24A-C085-4545-A43B-EBFCBE40078F}"/>
    <dgm:cxn modelId="{0DA8C1E0-CFE9-426F-BEF0-4BDA8D8E5F5E}" srcId="{0D55C131-20A7-4CCB-8841-ABE43CDF147F}" destId="{2ECF8609-2C6E-4A03-9E71-6043E62EB044}" srcOrd="6" destOrd="0" parTransId="{EA028469-DF7D-4F2D-BC24-E37E1CA05E03}" sibTransId="{B5FCE72C-8FBE-4CBD-806B-59E05ECEA39C}"/>
    <dgm:cxn modelId="{267FA2E1-42C7-43D6-AB23-B28339785AE3}" srcId="{0D55C131-20A7-4CCB-8841-ABE43CDF147F}" destId="{FC32718C-8237-4DC2-8A10-31B41664ACFA}" srcOrd="0" destOrd="0" parTransId="{96E463D5-6CE0-4881-9812-68BED9CA2524}" sibTransId="{ACDDDE0C-7E5B-43F2-AB94-68D7257FBB84}"/>
    <dgm:cxn modelId="{107E4931-23BB-481A-ACC7-AAD607858130}" type="presOf" srcId="{6EA73D42-A717-4BBF-9A55-A52F2AE05364}" destId="{FE4CBBA9-D83F-41EC-A3E4-D7A25DFA835F}" srcOrd="0" destOrd="4" presId="urn:microsoft.com/office/officeart/2005/8/layout/hList1"/>
    <dgm:cxn modelId="{99620A0F-0C8D-4B39-95CB-4B0074C019EE}" type="presOf" srcId="{966A8D0F-FD76-49F9-9E9D-AA60FCEE7C11}" destId="{FE4CBBA9-D83F-41EC-A3E4-D7A25DFA835F}" srcOrd="0" destOrd="9" presId="urn:microsoft.com/office/officeart/2005/8/layout/hList1"/>
    <dgm:cxn modelId="{20238CF9-7408-4D83-BF69-A86965E13ACE}" srcId="{0D55C131-20A7-4CCB-8841-ABE43CDF147F}" destId="{6EA73D42-A717-4BBF-9A55-A52F2AE05364}" srcOrd="4" destOrd="0" parTransId="{15D44B5A-0B44-41D9-BA0A-EB7D7E34EE6E}" sibTransId="{FC6A3C4F-1F73-4770-93DB-AB8BBEBD1C17}"/>
    <dgm:cxn modelId="{CA5A14F7-C084-4686-9596-6B083C95E7E8}" type="presOf" srcId="{347C11FA-5756-4795-A8E1-77A806A025A0}" destId="{FE4CBBA9-D83F-41EC-A3E4-D7A25DFA835F}" srcOrd="0" destOrd="5" presId="urn:microsoft.com/office/officeart/2005/8/layout/hList1"/>
    <dgm:cxn modelId="{0C9E2E0D-CC50-4440-9C52-62ABE91C4C38}" type="presOf" srcId="{B9953133-0B3D-4545-A313-6E4EBFE372BC}" destId="{5D03F2A4-8B21-47A2-9B42-79C65BBB2AD8}" srcOrd="0" destOrd="0" presId="urn:microsoft.com/office/officeart/2005/8/layout/hList1"/>
    <dgm:cxn modelId="{710900A5-B0E5-4132-8B1E-144EC852DA40}" srcId="{0D55C131-20A7-4CCB-8841-ABE43CDF147F}" destId="{966A8D0F-FD76-49F9-9E9D-AA60FCEE7C11}" srcOrd="9" destOrd="0" parTransId="{88B67ACD-03A4-46E0-B51B-453272B4B23E}" sibTransId="{4AC31D94-4E15-407C-A82F-A0B632D38C62}"/>
    <dgm:cxn modelId="{FD9C2D90-708F-41D6-BF5D-AADAD196AAA1}" srcId="{0D55C131-20A7-4CCB-8841-ABE43CDF147F}" destId="{347C11FA-5756-4795-A8E1-77A806A025A0}" srcOrd="5" destOrd="0" parTransId="{42E9E87F-DCFB-4603-9CA3-DD33273FA704}" sibTransId="{D2D67110-D32C-4066-9EC7-2A188092A7FD}"/>
    <dgm:cxn modelId="{5181F202-CD9B-4630-98D3-D5F404DF95FC}" type="presOf" srcId="{2F81180D-66C0-4266-B419-695920C15DD9}" destId="{FE4CBBA9-D83F-41EC-A3E4-D7A25DFA835F}" srcOrd="0" destOrd="2" presId="urn:microsoft.com/office/officeart/2005/8/layout/hList1"/>
    <dgm:cxn modelId="{A82E0B64-160E-47F3-AE01-4983063B4E7F}" srcId="{B9953133-0B3D-4545-A313-6E4EBFE372BC}" destId="{0D55C131-20A7-4CCB-8841-ABE43CDF147F}" srcOrd="0" destOrd="0" parTransId="{9F8F7E6E-9D71-4727-B497-8042AA5708DA}" sibTransId="{40A94AF8-43C5-4A5D-B13C-21D3BC491A23}"/>
    <dgm:cxn modelId="{467B4319-2B99-4EAD-8AE9-D84F20333151}" type="presOf" srcId="{0D55C131-20A7-4CCB-8841-ABE43CDF147F}" destId="{17E6FBA2-4F59-4DDF-B62B-A274945F1755}" srcOrd="0" destOrd="0" presId="urn:microsoft.com/office/officeart/2005/8/layout/hList1"/>
    <dgm:cxn modelId="{D50A9570-14F7-4F3D-8529-A481B959AE71}" type="presOf" srcId="{220D4A80-2BF8-4A73-A4F8-0AE49AA4A38F}" destId="{FE4CBBA9-D83F-41EC-A3E4-D7A25DFA835F}" srcOrd="0" destOrd="7" presId="urn:microsoft.com/office/officeart/2005/8/layout/hList1"/>
    <dgm:cxn modelId="{AD1C7294-EA4B-4AB3-935F-2CB0EE3501A7}" type="presParOf" srcId="{5D03F2A4-8B21-47A2-9B42-79C65BBB2AD8}" destId="{961E0832-50EE-490F-9D8D-4F9760E46873}" srcOrd="0" destOrd="0" presId="urn:microsoft.com/office/officeart/2005/8/layout/hList1"/>
    <dgm:cxn modelId="{AD14B6AF-2415-4EB2-BB62-93502654D2A8}" type="presParOf" srcId="{961E0832-50EE-490F-9D8D-4F9760E46873}" destId="{17E6FBA2-4F59-4DDF-B62B-A274945F1755}" srcOrd="0" destOrd="0" presId="urn:microsoft.com/office/officeart/2005/8/layout/hList1"/>
    <dgm:cxn modelId="{4F8F162B-63A8-4151-8C56-325F5FB6C30D}" type="presParOf" srcId="{961E0832-50EE-490F-9D8D-4F9760E46873}" destId="{FE4CBBA9-D83F-41EC-A3E4-D7A25DFA83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6FBA2-4F59-4DDF-B62B-A274945F1755}">
      <dsp:nvSpPr>
        <dsp:cNvPr id="0" name=""/>
        <dsp:cNvSpPr/>
      </dsp:nvSpPr>
      <dsp:spPr>
        <a:xfrm>
          <a:off x="0" y="13183"/>
          <a:ext cx="3505200" cy="7488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1" kern="1200" dirty="0" smtClean="0">
              <a:latin typeface="Cambria" pitchFamily="18" charset="0"/>
              <a:ea typeface="Cambria" pitchFamily="18" charset="0"/>
            </a:rPr>
            <a:t>Format</a:t>
          </a:r>
          <a:endParaRPr lang="en-IN" sz="2800" b="1" kern="1200" dirty="0">
            <a:latin typeface="Cambria" pitchFamily="18" charset="0"/>
            <a:ea typeface="Cambria" pitchFamily="18" charset="0"/>
          </a:endParaRPr>
        </a:p>
      </dsp:txBody>
      <dsp:txXfrm>
        <a:off x="0" y="13183"/>
        <a:ext cx="3505200" cy="748800"/>
      </dsp:txXfrm>
    </dsp:sp>
    <dsp:sp modelId="{FE4CBBA9-D83F-41EC-A3E4-D7A25DFA835F}">
      <dsp:nvSpPr>
        <dsp:cNvPr id="0" name=""/>
        <dsp:cNvSpPr/>
      </dsp:nvSpPr>
      <dsp:spPr>
        <a:xfrm>
          <a:off x="0" y="761982"/>
          <a:ext cx="3505200" cy="3996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Sender’s Address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Date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Receiver’s Address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Subject 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Salutation 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Body of the Letter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Subscription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Signature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Name (In UPPER CASE)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Enclosed: (Mention enclosed item if any)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</dsp:txBody>
      <dsp:txXfrm>
        <a:off x="0" y="761982"/>
        <a:ext cx="3505200" cy="3996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6FBA2-4F59-4DDF-B62B-A274945F1755}">
      <dsp:nvSpPr>
        <dsp:cNvPr id="0" name=""/>
        <dsp:cNvSpPr/>
      </dsp:nvSpPr>
      <dsp:spPr>
        <a:xfrm>
          <a:off x="0" y="5587"/>
          <a:ext cx="3657600" cy="9504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1" kern="1200" dirty="0" smtClean="0">
              <a:latin typeface="Cambria" pitchFamily="18" charset="0"/>
              <a:ea typeface="Cambria" pitchFamily="18" charset="0"/>
            </a:rPr>
            <a:t>Format</a:t>
          </a:r>
          <a:endParaRPr lang="en-IN" sz="2800" b="1" kern="1200" dirty="0">
            <a:latin typeface="Cambria" pitchFamily="18" charset="0"/>
            <a:ea typeface="Cambria" pitchFamily="18" charset="0"/>
          </a:endParaRPr>
        </a:p>
      </dsp:txBody>
      <dsp:txXfrm>
        <a:off x="0" y="5587"/>
        <a:ext cx="3657600" cy="950400"/>
      </dsp:txXfrm>
    </dsp:sp>
    <dsp:sp modelId="{FE4CBBA9-D83F-41EC-A3E4-D7A25DFA835F}">
      <dsp:nvSpPr>
        <dsp:cNvPr id="0" name=""/>
        <dsp:cNvSpPr/>
      </dsp:nvSpPr>
      <dsp:spPr>
        <a:xfrm>
          <a:off x="0" y="955987"/>
          <a:ext cx="3657600" cy="3985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Sender’s Address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Date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Receiver’s Address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Subject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Salutation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Body of the Letter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Subscription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Signature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Name ( In UPPER CASE)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200" kern="1200" dirty="0" smtClean="0">
              <a:latin typeface="Cambria" pitchFamily="18" charset="0"/>
              <a:ea typeface="Cambria" pitchFamily="18" charset="0"/>
            </a:rPr>
            <a:t>Enclosed(Mention enclosed item if any) </a:t>
          </a:r>
          <a:endParaRPr lang="en-IN" sz="2200" kern="1200" dirty="0">
            <a:latin typeface="Cambria" pitchFamily="18" charset="0"/>
            <a:ea typeface="Cambria" pitchFamily="18" charset="0"/>
          </a:endParaRPr>
        </a:p>
      </dsp:txBody>
      <dsp:txXfrm>
        <a:off x="0" y="955987"/>
        <a:ext cx="3657600" cy="3985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232E0-FD7C-4BE8-AE96-A214B972ACC3}" type="datetimeFigureOut">
              <a:rPr lang="en-IN" smtClean="0"/>
              <a:t>15-04-2020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FCEF8-F121-4D9B-BEB2-9AD9D92855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89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CEF8-F121-4D9B-BEB2-9AD9D928555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6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8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8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1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6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6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8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C979-E292-46CB-B084-E3BBF4FB599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15-04-2020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1C48-1B1E-46FD-A358-03BA3364D3D3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1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      Letter Writing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0" y="171787"/>
            <a:ext cx="1976021" cy="57446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94629"/>
            <a:ext cx="4114800" cy="485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Horizontal Scroll 2"/>
          <p:cNvSpPr/>
          <p:nvPr/>
        </p:nvSpPr>
        <p:spPr>
          <a:xfrm rot="20592257">
            <a:off x="845822" y="1816384"/>
            <a:ext cx="3012230" cy="2136253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latin typeface="AR BERKLEY" pitchFamily="2" charset="0"/>
              </a:rPr>
              <a:t>Letter</a:t>
            </a:r>
          </a:p>
          <a:p>
            <a:pPr algn="ctr"/>
            <a:r>
              <a:rPr lang="en-IN" sz="2800" b="1" dirty="0" smtClean="0">
                <a:latin typeface="AR BERKLEY" pitchFamily="2" charset="0"/>
              </a:rPr>
              <a:t>Writing</a:t>
            </a:r>
            <a:endParaRPr lang="en-IN" sz="2800" b="1" dirty="0">
              <a:latin typeface="AR BERKLEY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276397" y="4299992"/>
            <a:ext cx="3012230" cy="2136253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latin typeface="AR BERKLEY" pitchFamily="2" charset="0"/>
              </a:rPr>
              <a:t> Letter of Enquiry</a:t>
            </a:r>
          </a:p>
        </p:txBody>
      </p:sp>
    </p:spTree>
    <p:extLst>
      <p:ext uri="{BB962C8B-B14F-4D97-AF65-F5344CB8AC3E}">
        <p14:creationId xmlns:p14="http://schemas.microsoft.com/office/powerpoint/2010/main" val="32453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    Assignment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1276" y="2133600"/>
            <a:ext cx="503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AutoShape 2" descr="School Clipart Assign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AutoShape 4" descr="School Clipart Assignme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26" name="Picture 6" descr="School Clipart Assig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411" y="1138754"/>
            <a:ext cx="2458577" cy="198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375" y="1828595"/>
            <a:ext cx="47212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Cambria" pitchFamily="18" charset="0"/>
                <a:ea typeface="Cambria" pitchFamily="18" charset="0"/>
              </a:rPr>
              <a:t>Your brother 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Randhir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 wishes to join 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personalty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 development course after his grade XII exams. Write a letter to ‘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Personna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’ Personality Centre enquiring about their terms and conditions. You are 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Sukankya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 staying at 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H.No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. 63, Sector 15, 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Mayur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IN" sz="2000" dirty="0" err="1" smtClean="0">
                <a:latin typeface="Cambria" pitchFamily="18" charset="0"/>
                <a:ea typeface="Cambria" pitchFamily="18" charset="0"/>
              </a:rPr>
              <a:t>Vihar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, Delhi.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830"/>
            <a:ext cx="1976021" cy="574469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3505200" cy="336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6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         Next class……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22860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195477"/>
            <a:ext cx="1976021" cy="574469"/>
          </a:xfrm>
          <a:prstGeom prst="rect">
            <a:avLst/>
          </a:prstGeom>
        </p:spPr>
      </p:pic>
      <p:sp>
        <p:nvSpPr>
          <p:cNvPr id="11" name="Cloud Callout 10"/>
          <p:cNvSpPr/>
          <p:nvPr/>
        </p:nvSpPr>
        <p:spPr>
          <a:xfrm>
            <a:off x="838200" y="1600200"/>
            <a:ext cx="7239000" cy="4343400"/>
          </a:xfrm>
          <a:prstGeom prst="cloudCallout">
            <a:avLst>
              <a:gd name="adj1" fmla="val -29694"/>
              <a:gd name="adj2" fmla="val 6218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b="1" dirty="0" smtClean="0">
                <a:latin typeface="Cambria" pitchFamily="18" charset="0"/>
                <a:ea typeface="Cambria" pitchFamily="18" charset="0"/>
              </a:rPr>
              <a:t>LETTER OF PLACING ORDER</a:t>
            </a:r>
            <a:endParaRPr lang="en-IN" sz="54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Learning Outcomes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503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139463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Analyse 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and compare various 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formal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 </a:t>
            </a:r>
            <a:r>
              <a:rPr lang="en-IN" sz="2000" b="1" dirty="0">
                <a:latin typeface="Cambria" pitchFamily="18" charset="0"/>
                <a:ea typeface="Cambria" pitchFamily="18" charset="0"/>
              </a:rPr>
              <a:t>letters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 to note differences of conventions, vocabulary, style and tone. </a:t>
            </a:r>
            <a:endParaRPr lang="en-IN" sz="20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Follow 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conventions of formal </a:t>
            </a:r>
            <a:r>
              <a:rPr lang="en-IN" sz="2000" b="1" dirty="0">
                <a:latin typeface="Cambria" pitchFamily="18" charset="0"/>
                <a:ea typeface="Cambria" pitchFamily="18" charset="0"/>
              </a:rPr>
              <a:t>letter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 with respect to layout, solutions, etc. </a:t>
            </a:r>
            <a:endParaRPr lang="en-IN" sz="20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Recognize 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and demonstrate use of appropriate vocabulary, style and tone 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in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 </a:t>
            </a: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letters of enquiry.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Identify 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the elements of a 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letter.</a:t>
            </a:r>
            <a:endParaRPr lang="en-IN" sz="20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>
                <a:latin typeface="Cambria" pitchFamily="18" charset="0"/>
                <a:ea typeface="Cambria" pitchFamily="18" charset="0"/>
              </a:rPr>
              <a:t>A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pply all the </a:t>
            </a:r>
            <a:r>
              <a:rPr lang="en-IN" sz="2000" dirty="0">
                <a:latin typeface="Cambria" pitchFamily="18" charset="0"/>
                <a:ea typeface="Cambria" pitchFamily="18" charset="0"/>
              </a:rPr>
              <a:t>elements to compose </a:t>
            </a:r>
            <a:r>
              <a:rPr lang="en-IN" sz="2000" dirty="0" smtClean="0">
                <a:latin typeface="Cambria" pitchFamily="18" charset="0"/>
                <a:ea typeface="Cambria" pitchFamily="18" charset="0"/>
              </a:rPr>
              <a:t>letter.</a:t>
            </a:r>
            <a:endParaRPr lang="en-IN" sz="2000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29" y="335015"/>
            <a:ext cx="1976021" cy="574469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5943600" cy="193357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8023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               Activity 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9462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IN" sz="2000" dirty="0"/>
          </a:p>
          <a:p>
            <a:endParaRPr lang="en-IN" sz="2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48572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b="1" dirty="0" smtClean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N" dirty="0" smtClean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009"/>
            <a:ext cx="1976021" cy="5744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8010" y="1748572"/>
            <a:ext cx="754639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For Discussion</a:t>
            </a:r>
            <a:r>
              <a:rPr lang="en-IN" sz="2000" b="1" dirty="0" smtClean="0"/>
              <a:t>:</a:t>
            </a:r>
          </a:p>
          <a:p>
            <a:endParaRPr lang="en-IN" dirty="0" smtClean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Have you ever written a letter of enquiry ?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 smtClean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For what purpose letter of enquiry is written?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 smtClean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What kind of enquiries can you </a:t>
            </a:r>
            <a:r>
              <a:rPr lang="en-IN" dirty="0" smtClean="0">
                <a:latin typeface="Cambria" pitchFamily="18" charset="0"/>
                <a:ea typeface="Cambria" pitchFamily="18" charset="0"/>
              </a:rPr>
              <a:t>make</a:t>
            </a:r>
            <a:r>
              <a:rPr lang="en-IN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IN" dirty="0" smtClean="0">
                <a:latin typeface="Cambria" pitchFamily="18" charset="0"/>
                <a:ea typeface="Cambria" pitchFamily="18" charset="0"/>
              </a:rPr>
              <a:t>through the letter?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9" name="Wave 8"/>
          <p:cNvSpPr/>
          <p:nvPr/>
        </p:nvSpPr>
        <p:spPr>
          <a:xfrm rot="20529504">
            <a:off x="4386078" y="3653715"/>
            <a:ext cx="4181845" cy="2924643"/>
          </a:xfrm>
          <a:prstGeom prst="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>
                <a:latin typeface="Cambria" pitchFamily="18" charset="0"/>
                <a:ea typeface="Cambria" pitchFamily="18" charset="0"/>
              </a:rPr>
              <a:t>Activity</a:t>
            </a:r>
            <a:endParaRPr lang="en-IN" sz="44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Format of Letter of Enquiry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9462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IN" sz="2000" dirty="0"/>
          </a:p>
          <a:p>
            <a:endParaRPr lang="en-IN" sz="2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48572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b="1" dirty="0" smtClean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N" dirty="0" smtClean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009"/>
            <a:ext cx="1976021" cy="574469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39005049"/>
              </p:ext>
            </p:extLst>
          </p:nvPr>
        </p:nvGraphicFramePr>
        <p:xfrm>
          <a:off x="457200" y="1392930"/>
          <a:ext cx="3505200" cy="4771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Horizontal Scroll 13"/>
          <p:cNvSpPr/>
          <p:nvPr/>
        </p:nvSpPr>
        <p:spPr>
          <a:xfrm rot="621132">
            <a:off x="5302567" y="1875249"/>
            <a:ext cx="3296340" cy="2595496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latin typeface="AR BERKLEY" pitchFamily="2" charset="0"/>
              </a:rPr>
              <a:t>Format-</a:t>
            </a:r>
          </a:p>
          <a:p>
            <a:pPr algn="ctr"/>
            <a:r>
              <a:rPr lang="en-IN" sz="2800" b="1" dirty="0" smtClean="0">
                <a:latin typeface="AR BERKLEY" pitchFamily="2" charset="0"/>
              </a:rPr>
              <a:t>Letter of Enquiry</a:t>
            </a:r>
          </a:p>
        </p:txBody>
      </p:sp>
    </p:spTree>
    <p:extLst>
      <p:ext uri="{BB962C8B-B14F-4D97-AF65-F5344CB8AC3E}">
        <p14:creationId xmlns:p14="http://schemas.microsoft.com/office/powerpoint/2010/main" val="38702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Elements of Letter of Enquiry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503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779931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IN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32" y="171787"/>
            <a:ext cx="1976021" cy="5744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1394630"/>
            <a:ext cx="441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There are 5 elements of  letter of enquiry</a:t>
            </a:r>
          </a:p>
          <a:p>
            <a:endParaRPr lang="en-IN" sz="2000" b="1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Heading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000" b="1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Subject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000" b="1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Salutation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000" b="1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Body of the letter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000" b="1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Subscription (Inclusive of enclosed item if any)</a:t>
            </a:r>
            <a:endParaRPr lang="en-IN" sz="2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" name="AutoShape 2" descr="5 clipart balloon, 5 balloon Transparent FREE for download o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2" name="Picture 4" descr="5 clipart balloon, 5 balloon Transparent FREE for download o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637" y="1600200"/>
            <a:ext cx="3284172" cy="38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576637" y="5437418"/>
            <a:ext cx="329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atin typeface="Cambria" pitchFamily="18" charset="0"/>
                <a:ea typeface="Cambria" pitchFamily="18" charset="0"/>
              </a:rPr>
              <a:t>5 parts of  letter of enquiry</a:t>
            </a:r>
            <a:endParaRPr lang="en-IN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Elements of Letter of Enquiry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503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779931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IN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32" y="171787"/>
            <a:ext cx="1976021" cy="5744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1394629"/>
            <a:ext cx="6858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Heading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Sender’s Address (2-3 Lines_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Date to be written as M/D/Y (April 23</a:t>
            </a:r>
            <a:r>
              <a:rPr lang="en-IN" baseline="30000" dirty="0" smtClean="0">
                <a:latin typeface="Cambria" pitchFamily="18" charset="0"/>
                <a:ea typeface="Cambria" pitchFamily="18" charset="0"/>
              </a:rPr>
              <a:t>rd</a:t>
            </a:r>
            <a:r>
              <a:rPr lang="en-IN" dirty="0">
                <a:latin typeface="Cambria" pitchFamily="18" charset="0"/>
                <a:ea typeface="Cambria" pitchFamily="18" charset="0"/>
              </a:rPr>
              <a:t> </a:t>
            </a:r>
            <a:r>
              <a:rPr lang="en-IN" dirty="0" smtClean="0">
                <a:latin typeface="Cambria" pitchFamily="18" charset="0"/>
                <a:ea typeface="Cambria" pitchFamily="18" charset="0"/>
              </a:rPr>
              <a:t>2020)</a:t>
            </a:r>
            <a:endParaRPr lang="en-IN" dirty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Receiver’s Address (Including Post if any)</a:t>
            </a:r>
          </a:p>
          <a:p>
            <a:endParaRPr lang="en-IN" dirty="0">
              <a:latin typeface="Cambria" pitchFamily="18" charset="0"/>
              <a:ea typeface="Cambria" pitchFamily="18" charset="0"/>
            </a:endParaRP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Subject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In UPPER CASE ; not more than 5 words unless mentioned in the question) ENQUIRY REGARDING………………………………..</a:t>
            </a:r>
            <a:endParaRPr lang="en-IN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IN" sz="2000" b="1" dirty="0">
              <a:latin typeface="Cambria" pitchFamily="18" charset="0"/>
              <a:ea typeface="Cambria" pitchFamily="18" charset="0"/>
            </a:endParaRP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Salutation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A form of greeting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Written below subject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Written as Dear Sir/Dear Madam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>
                <a:latin typeface="Cambria" pitchFamily="18" charset="0"/>
                <a:ea typeface="Cambria" pitchFamily="18" charset="0"/>
              </a:rPr>
              <a:t>I</a:t>
            </a:r>
            <a:r>
              <a:rPr lang="en-IN" dirty="0" smtClean="0">
                <a:latin typeface="Cambria" pitchFamily="18" charset="0"/>
                <a:ea typeface="Cambria" pitchFamily="18" charset="0"/>
              </a:rPr>
              <a:t>t can be written as Dear Mr Sinha/Dear Dr Sharma</a:t>
            </a:r>
            <a:endParaRPr lang="en-IN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Elements of Letter of Enquiry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503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779931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IN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32" y="171787"/>
            <a:ext cx="1976021" cy="5744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1394629"/>
            <a:ext cx="7620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latin typeface="Cambria" pitchFamily="18" charset="0"/>
                <a:ea typeface="Cambria" pitchFamily="18" charset="0"/>
              </a:rPr>
              <a:t>Body of the </a:t>
            </a:r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letter</a:t>
            </a:r>
          </a:p>
          <a:p>
            <a:endParaRPr lang="en-IN" sz="2000" b="1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Main part of the letter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Should be precise &amp; brief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Simple and direct language to be used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3 </a:t>
            </a:r>
            <a:r>
              <a:rPr lang="en-IN" dirty="0" err="1">
                <a:latin typeface="Cambria" pitchFamily="18" charset="0"/>
                <a:ea typeface="Cambria" pitchFamily="18" charset="0"/>
              </a:rPr>
              <a:t>P</a:t>
            </a:r>
            <a:r>
              <a:rPr lang="en-IN" dirty="0" err="1" smtClean="0">
                <a:latin typeface="Cambria" pitchFamily="18" charset="0"/>
                <a:ea typeface="Cambria" pitchFamily="18" charset="0"/>
              </a:rPr>
              <a:t>aras</a:t>
            </a:r>
            <a:endParaRPr lang="en-IN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Para 1-(Mention topic of enquiry, from where did you find about it)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Para 2 (Mention enquiry related to duration, batch, course fee , transportation , faculty)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Para 3 (Request for brochure, information to be sent in self addressed envelope sent by you, early response will be appreciated)</a:t>
            </a:r>
          </a:p>
          <a:p>
            <a:endParaRPr lang="en-IN" b="1" dirty="0">
              <a:latin typeface="Cambria" pitchFamily="18" charset="0"/>
              <a:ea typeface="Cambria" pitchFamily="18" charset="0"/>
            </a:endParaRP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Subscription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To written as Yours sincerely/Yours truly (without apostrophe s in Yours)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Signature of the writer of the letter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NAME in Uppercase and in bracket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Contact/Mobile No.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latin typeface="Cambria" pitchFamily="18" charset="0"/>
                <a:ea typeface="Cambria" pitchFamily="18" charset="0"/>
              </a:rPr>
              <a:t>Also mentioned enclosed item (if any)</a:t>
            </a:r>
          </a:p>
          <a:p>
            <a:endParaRPr lang="en-IN" sz="20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Let’s Recap….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9462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IN" sz="2000" dirty="0"/>
          </a:p>
          <a:p>
            <a:endParaRPr lang="en-IN" sz="2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48572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b="1" dirty="0" smtClean="0">
              <a:latin typeface="Cambria" pitchFamily="18" charset="0"/>
              <a:ea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N" dirty="0" smtClean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009"/>
            <a:ext cx="1976021" cy="574469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208387771"/>
              </p:ext>
            </p:extLst>
          </p:nvPr>
        </p:nvGraphicFramePr>
        <p:xfrm>
          <a:off x="457200" y="1219200"/>
          <a:ext cx="3657600" cy="4947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Horizontal Scroll 13"/>
          <p:cNvSpPr/>
          <p:nvPr/>
        </p:nvSpPr>
        <p:spPr>
          <a:xfrm rot="20445546">
            <a:off x="5209287" y="3725688"/>
            <a:ext cx="3449826" cy="1923603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latin typeface="AR BERKLEY" pitchFamily="2" charset="0"/>
              </a:rPr>
              <a:t>Format-</a:t>
            </a:r>
          </a:p>
          <a:p>
            <a:pPr algn="ctr"/>
            <a:r>
              <a:rPr lang="en-IN" sz="2800" b="1" dirty="0" smtClean="0">
                <a:latin typeface="AR BERKLEY" pitchFamily="2" charset="0"/>
              </a:rPr>
              <a:t>Letter of Enquiry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2141">
            <a:off x="5366865" y="1348523"/>
            <a:ext cx="2168444" cy="162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" y="123827"/>
            <a:ext cx="9141714" cy="836841"/>
          </a:xfrm>
          <a:prstGeom prst="rect">
            <a:avLst/>
          </a:prstGeom>
          <a:solidFill>
            <a:srgbClr val="28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000" b="1" dirty="0" smtClean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r>
              <a:rPr lang="en-US" sz="30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                       Just Remember…</a:t>
            </a:r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endParaRPr lang="en-US" sz="30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579" y="171787"/>
            <a:ext cx="6858000" cy="740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579" y="960664"/>
            <a:ext cx="40673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fontAlgn="base"/>
            <a:r>
              <a:rPr lang="en-US" sz="1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15000"/>
              </a:lnSpc>
              <a:spcAft>
                <a:spcPts val="840"/>
              </a:spcAft>
            </a:pP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5034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1" y="3810000"/>
            <a:ext cx="426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Marking Scheme:</a:t>
            </a:r>
          </a:p>
          <a:p>
            <a:r>
              <a:rPr lang="en-IN" sz="2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M.M.—</a:t>
            </a:r>
            <a:r>
              <a:rPr lang="en-IN" sz="2000" b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8</a:t>
            </a:r>
            <a:endParaRPr lang="en-IN" sz="2000" b="1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Format-1</a:t>
            </a: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Content-4</a:t>
            </a: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Expression -3</a:t>
            </a:r>
          </a:p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(Including Fluency &amp; Accuracy)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4" y="227812"/>
            <a:ext cx="1976021" cy="5744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394629"/>
            <a:ext cx="3710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Cambria" pitchFamily="18" charset="0"/>
                <a:ea typeface="Cambria" pitchFamily="18" charset="0"/>
              </a:rPr>
              <a:t>Letter of complaint should be</a:t>
            </a:r>
          </a:p>
          <a:p>
            <a:endParaRPr lang="en-IN" sz="2000" b="1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Concise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Authoritative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Constructive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Should have proper format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  <a:ea typeface="Cambria" pitchFamily="18" charset="0"/>
              </a:rPr>
              <a:t>Word limit: 100-120 words</a:t>
            </a:r>
            <a:endParaRPr lang="en-IN" sz="2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5791200" y="2447582"/>
            <a:ext cx="2928582" cy="2724836"/>
          </a:xfrm>
          <a:prstGeom prst="cub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latin typeface="Cambria" pitchFamily="18" charset="0"/>
                <a:ea typeface="Cambria" pitchFamily="18" charset="0"/>
              </a:rPr>
              <a:t>Just Remember...</a:t>
            </a:r>
            <a:endParaRPr lang="en-IN" sz="28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461</Words>
  <Application>Microsoft Office PowerPoint</Application>
  <PresentationFormat>On-screen Show (4:3)</PresentationFormat>
  <Paragraphs>134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Seema Sinha</dc:creator>
  <cp:lastModifiedBy>ssinh</cp:lastModifiedBy>
  <cp:revision>95</cp:revision>
  <dcterms:created xsi:type="dcterms:W3CDTF">2006-08-16T00:00:00Z</dcterms:created>
  <dcterms:modified xsi:type="dcterms:W3CDTF">2020-04-15T10:30:43Z</dcterms:modified>
</cp:coreProperties>
</file>