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93" r:id="rId2"/>
    <p:sldId id="260" r:id="rId3"/>
    <p:sldId id="266" r:id="rId4"/>
    <p:sldId id="296" r:id="rId5"/>
    <p:sldId id="294" r:id="rId6"/>
    <p:sldId id="298" r:id="rId7"/>
    <p:sldId id="297" r:id="rId8"/>
    <p:sldId id="299" r:id="rId9"/>
    <p:sldId id="295" r:id="rId10"/>
    <p:sldId id="264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953133-0B3D-4545-A313-6E4EBFE372BC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0D55C131-20A7-4CCB-8841-ABE43CDF147F}">
      <dgm:prSet phldrT="[Text]" custT="1"/>
      <dgm:spPr>
        <a:solidFill>
          <a:srgbClr val="002060"/>
        </a:solidFill>
      </dgm:spPr>
      <dgm:t>
        <a:bodyPr/>
        <a:lstStyle/>
        <a:p>
          <a:r>
            <a:rPr lang="en-IN" sz="2800" b="1" dirty="0" smtClean="0">
              <a:latin typeface="Cambria" pitchFamily="18" charset="0"/>
              <a:ea typeface="Cambria" pitchFamily="18" charset="0"/>
            </a:rPr>
            <a:t>Format</a:t>
          </a:r>
          <a:endParaRPr lang="en-IN" sz="2800" b="1" dirty="0">
            <a:latin typeface="Cambria" pitchFamily="18" charset="0"/>
            <a:ea typeface="Cambria" pitchFamily="18" charset="0"/>
          </a:endParaRPr>
        </a:p>
      </dgm:t>
    </dgm:pt>
    <dgm:pt modelId="{9F8F7E6E-9D71-4727-B497-8042AA5708DA}" type="parTrans" cxnId="{A82E0B64-160E-47F3-AE01-4983063B4E7F}">
      <dgm:prSet/>
      <dgm:spPr/>
      <dgm:t>
        <a:bodyPr/>
        <a:lstStyle/>
        <a:p>
          <a:endParaRPr lang="en-IN"/>
        </a:p>
      </dgm:t>
    </dgm:pt>
    <dgm:pt modelId="{40A94AF8-43C5-4A5D-B13C-21D3BC491A23}" type="sibTrans" cxnId="{A82E0B64-160E-47F3-AE01-4983063B4E7F}">
      <dgm:prSet/>
      <dgm:spPr/>
      <dgm:t>
        <a:bodyPr/>
        <a:lstStyle/>
        <a:p>
          <a:endParaRPr lang="en-IN"/>
        </a:p>
      </dgm:t>
    </dgm:pt>
    <dgm:pt modelId="{FC32718C-8237-4DC2-8A10-31B41664ACFA}">
      <dgm:prSet phldrT="[Text]" custT="1"/>
      <dgm:spPr/>
      <dgm:t>
        <a:bodyPr/>
        <a:lstStyle/>
        <a:p>
          <a:r>
            <a:rPr lang="en-IN" sz="2200" dirty="0" smtClean="0">
              <a:latin typeface="Cambria" pitchFamily="18" charset="0"/>
              <a:ea typeface="Cambria" pitchFamily="18" charset="0"/>
            </a:rPr>
            <a:t>Sender’s Address</a:t>
          </a:r>
          <a:endParaRPr lang="en-IN" sz="2200" dirty="0">
            <a:latin typeface="Cambria" pitchFamily="18" charset="0"/>
            <a:ea typeface="Cambria" pitchFamily="18" charset="0"/>
          </a:endParaRPr>
        </a:p>
      </dgm:t>
    </dgm:pt>
    <dgm:pt modelId="{96E463D5-6CE0-4881-9812-68BED9CA2524}" type="parTrans" cxnId="{267FA2E1-42C7-43D6-AB23-B28339785AE3}">
      <dgm:prSet/>
      <dgm:spPr/>
      <dgm:t>
        <a:bodyPr/>
        <a:lstStyle/>
        <a:p>
          <a:endParaRPr lang="en-IN"/>
        </a:p>
      </dgm:t>
    </dgm:pt>
    <dgm:pt modelId="{ACDDDE0C-7E5B-43F2-AB94-68D7257FBB84}" type="sibTrans" cxnId="{267FA2E1-42C7-43D6-AB23-B28339785AE3}">
      <dgm:prSet/>
      <dgm:spPr/>
      <dgm:t>
        <a:bodyPr/>
        <a:lstStyle/>
        <a:p>
          <a:endParaRPr lang="en-IN"/>
        </a:p>
      </dgm:t>
    </dgm:pt>
    <dgm:pt modelId="{2B662894-E957-4675-9451-103C401E472E}">
      <dgm:prSet phldrT="[Text]" custT="1"/>
      <dgm:spPr/>
      <dgm:t>
        <a:bodyPr/>
        <a:lstStyle/>
        <a:p>
          <a:r>
            <a:rPr lang="en-IN" sz="2200" dirty="0" smtClean="0">
              <a:latin typeface="Cambria" pitchFamily="18" charset="0"/>
              <a:ea typeface="Cambria" pitchFamily="18" charset="0"/>
            </a:rPr>
            <a:t>Date</a:t>
          </a:r>
          <a:endParaRPr lang="en-IN" sz="2200" dirty="0">
            <a:latin typeface="Cambria" pitchFamily="18" charset="0"/>
            <a:ea typeface="Cambria" pitchFamily="18" charset="0"/>
          </a:endParaRPr>
        </a:p>
      </dgm:t>
    </dgm:pt>
    <dgm:pt modelId="{93E4CEE0-BEAE-4DB2-A394-9DE9A70D77F4}" type="parTrans" cxnId="{D69BEB15-11E9-4DB9-A46E-9187AEE39D79}">
      <dgm:prSet/>
      <dgm:spPr/>
      <dgm:t>
        <a:bodyPr/>
        <a:lstStyle/>
        <a:p>
          <a:endParaRPr lang="en-IN"/>
        </a:p>
      </dgm:t>
    </dgm:pt>
    <dgm:pt modelId="{BC17F8D9-6467-40E7-B4E1-34BDF0E3CB77}" type="sibTrans" cxnId="{D69BEB15-11E9-4DB9-A46E-9187AEE39D79}">
      <dgm:prSet/>
      <dgm:spPr/>
      <dgm:t>
        <a:bodyPr/>
        <a:lstStyle/>
        <a:p>
          <a:endParaRPr lang="en-IN"/>
        </a:p>
      </dgm:t>
    </dgm:pt>
    <dgm:pt modelId="{2F81180D-66C0-4266-B419-695920C15DD9}">
      <dgm:prSet phldrT="[Text]" custT="1"/>
      <dgm:spPr/>
      <dgm:t>
        <a:bodyPr/>
        <a:lstStyle/>
        <a:p>
          <a:r>
            <a:rPr lang="en-IN" sz="2200" dirty="0" smtClean="0">
              <a:latin typeface="Cambria" pitchFamily="18" charset="0"/>
              <a:ea typeface="Cambria" pitchFamily="18" charset="0"/>
            </a:rPr>
            <a:t>Receiver’s Address</a:t>
          </a:r>
          <a:endParaRPr lang="en-IN" sz="2200" dirty="0">
            <a:latin typeface="Cambria" pitchFamily="18" charset="0"/>
            <a:ea typeface="Cambria" pitchFamily="18" charset="0"/>
          </a:endParaRPr>
        </a:p>
      </dgm:t>
    </dgm:pt>
    <dgm:pt modelId="{B87D6EC0-6714-4358-AB81-EF6A2ECB8E5C}" type="parTrans" cxnId="{E9310A11-0E93-4B6B-A77D-61056E7BDB80}">
      <dgm:prSet/>
      <dgm:spPr/>
      <dgm:t>
        <a:bodyPr/>
        <a:lstStyle/>
        <a:p>
          <a:endParaRPr lang="en-IN"/>
        </a:p>
      </dgm:t>
    </dgm:pt>
    <dgm:pt modelId="{53236377-0A23-4885-AF08-F281DD4E3C3F}" type="sibTrans" cxnId="{E9310A11-0E93-4B6B-A77D-61056E7BDB80}">
      <dgm:prSet/>
      <dgm:spPr/>
      <dgm:t>
        <a:bodyPr/>
        <a:lstStyle/>
        <a:p>
          <a:endParaRPr lang="en-IN"/>
        </a:p>
      </dgm:t>
    </dgm:pt>
    <dgm:pt modelId="{7DC75968-6EF5-45CE-A089-560660FA8AA4}">
      <dgm:prSet phldrT="[Text]" custT="1"/>
      <dgm:spPr/>
      <dgm:t>
        <a:bodyPr/>
        <a:lstStyle/>
        <a:p>
          <a:r>
            <a:rPr lang="en-IN" sz="2200" dirty="0" smtClean="0">
              <a:latin typeface="Cambria" pitchFamily="18" charset="0"/>
              <a:ea typeface="Cambria" pitchFamily="18" charset="0"/>
            </a:rPr>
            <a:t>Subject </a:t>
          </a:r>
          <a:endParaRPr lang="en-IN" sz="2200" dirty="0">
            <a:latin typeface="Cambria" pitchFamily="18" charset="0"/>
            <a:ea typeface="Cambria" pitchFamily="18" charset="0"/>
          </a:endParaRPr>
        </a:p>
      </dgm:t>
    </dgm:pt>
    <dgm:pt modelId="{D49E00F1-93C5-477E-BDD1-A7DC7BB1DAB2}" type="parTrans" cxnId="{1C67C1A6-297B-4090-A33F-7C06A20F9F8A}">
      <dgm:prSet/>
      <dgm:spPr/>
      <dgm:t>
        <a:bodyPr/>
        <a:lstStyle/>
        <a:p>
          <a:endParaRPr lang="en-IN"/>
        </a:p>
      </dgm:t>
    </dgm:pt>
    <dgm:pt modelId="{F03A3D17-530A-4C76-878F-60DF439BB0F4}" type="sibTrans" cxnId="{1C67C1A6-297B-4090-A33F-7C06A20F9F8A}">
      <dgm:prSet/>
      <dgm:spPr/>
      <dgm:t>
        <a:bodyPr/>
        <a:lstStyle/>
        <a:p>
          <a:endParaRPr lang="en-IN"/>
        </a:p>
      </dgm:t>
    </dgm:pt>
    <dgm:pt modelId="{6EA73D42-A717-4BBF-9A55-A52F2AE05364}">
      <dgm:prSet phldrT="[Text]" custT="1"/>
      <dgm:spPr/>
      <dgm:t>
        <a:bodyPr/>
        <a:lstStyle/>
        <a:p>
          <a:r>
            <a:rPr lang="en-IN" sz="2200" dirty="0" smtClean="0">
              <a:latin typeface="Cambria" pitchFamily="18" charset="0"/>
              <a:ea typeface="Cambria" pitchFamily="18" charset="0"/>
            </a:rPr>
            <a:t>Salutation </a:t>
          </a:r>
          <a:endParaRPr lang="en-IN" sz="2200" dirty="0">
            <a:latin typeface="Cambria" pitchFamily="18" charset="0"/>
            <a:ea typeface="Cambria" pitchFamily="18" charset="0"/>
          </a:endParaRPr>
        </a:p>
      </dgm:t>
    </dgm:pt>
    <dgm:pt modelId="{15D44B5A-0B44-41D9-BA0A-EB7D7E34EE6E}" type="parTrans" cxnId="{20238CF9-7408-4D83-BF69-A86965E13ACE}">
      <dgm:prSet/>
      <dgm:spPr/>
      <dgm:t>
        <a:bodyPr/>
        <a:lstStyle/>
        <a:p>
          <a:endParaRPr lang="en-IN"/>
        </a:p>
      </dgm:t>
    </dgm:pt>
    <dgm:pt modelId="{FC6A3C4F-1F73-4770-93DB-AB8BBEBD1C17}" type="sibTrans" cxnId="{20238CF9-7408-4D83-BF69-A86965E13ACE}">
      <dgm:prSet/>
      <dgm:spPr/>
      <dgm:t>
        <a:bodyPr/>
        <a:lstStyle/>
        <a:p>
          <a:endParaRPr lang="en-IN"/>
        </a:p>
      </dgm:t>
    </dgm:pt>
    <dgm:pt modelId="{347C11FA-5756-4795-A8E1-77A806A025A0}">
      <dgm:prSet phldrT="[Text]" custT="1"/>
      <dgm:spPr/>
      <dgm:t>
        <a:bodyPr/>
        <a:lstStyle/>
        <a:p>
          <a:r>
            <a:rPr lang="en-IN" sz="2200" dirty="0" smtClean="0">
              <a:latin typeface="Cambria" pitchFamily="18" charset="0"/>
              <a:ea typeface="Cambria" pitchFamily="18" charset="0"/>
            </a:rPr>
            <a:t>Body of the Letter</a:t>
          </a:r>
          <a:endParaRPr lang="en-IN" sz="2200" dirty="0">
            <a:latin typeface="Cambria" pitchFamily="18" charset="0"/>
            <a:ea typeface="Cambria" pitchFamily="18" charset="0"/>
          </a:endParaRPr>
        </a:p>
      </dgm:t>
    </dgm:pt>
    <dgm:pt modelId="{42E9E87F-DCFB-4603-9CA3-DD33273FA704}" type="parTrans" cxnId="{FD9C2D90-708F-41D6-BF5D-AADAD196AAA1}">
      <dgm:prSet/>
      <dgm:spPr/>
      <dgm:t>
        <a:bodyPr/>
        <a:lstStyle/>
        <a:p>
          <a:endParaRPr lang="en-IN"/>
        </a:p>
      </dgm:t>
    </dgm:pt>
    <dgm:pt modelId="{D2D67110-D32C-4066-9EC7-2A188092A7FD}" type="sibTrans" cxnId="{FD9C2D90-708F-41D6-BF5D-AADAD196AAA1}">
      <dgm:prSet/>
      <dgm:spPr/>
      <dgm:t>
        <a:bodyPr/>
        <a:lstStyle/>
        <a:p>
          <a:endParaRPr lang="en-IN"/>
        </a:p>
      </dgm:t>
    </dgm:pt>
    <dgm:pt modelId="{2ECF8609-2C6E-4A03-9E71-6043E62EB044}">
      <dgm:prSet phldrT="[Text]" custT="1"/>
      <dgm:spPr/>
      <dgm:t>
        <a:bodyPr/>
        <a:lstStyle/>
        <a:p>
          <a:r>
            <a:rPr lang="en-IN" sz="2200" dirty="0" smtClean="0">
              <a:latin typeface="Cambria" pitchFamily="18" charset="0"/>
              <a:ea typeface="Cambria" pitchFamily="18" charset="0"/>
            </a:rPr>
            <a:t>Subscription</a:t>
          </a:r>
          <a:endParaRPr lang="en-IN" sz="2200" dirty="0">
            <a:latin typeface="Cambria" pitchFamily="18" charset="0"/>
            <a:ea typeface="Cambria" pitchFamily="18" charset="0"/>
          </a:endParaRPr>
        </a:p>
      </dgm:t>
    </dgm:pt>
    <dgm:pt modelId="{EA028469-DF7D-4F2D-BC24-E37E1CA05E03}" type="parTrans" cxnId="{0DA8C1E0-CFE9-426F-BEF0-4BDA8D8E5F5E}">
      <dgm:prSet/>
      <dgm:spPr/>
      <dgm:t>
        <a:bodyPr/>
        <a:lstStyle/>
        <a:p>
          <a:endParaRPr lang="en-IN"/>
        </a:p>
      </dgm:t>
    </dgm:pt>
    <dgm:pt modelId="{B5FCE72C-8FBE-4CBD-806B-59E05ECEA39C}" type="sibTrans" cxnId="{0DA8C1E0-CFE9-426F-BEF0-4BDA8D8E5F5E}">
      <dgm:prSet/>
      <dgm:spPr/>
      <dgm:t>
        <a:bodyPr/>
        <a:lstStyle/>
        <a:p>
          <a:endParaRPr lang="en-IN"/>
        </a:p>
      </dgm:t>
    </dgm:pt>
    <dgm:pt modelId="{220D4A80-2BF8-4A73-A4F8-0AE49AA4A38F}">
      <dgm:prSet phldrT="[Text]" custT="1"/>
      <dgm:spPr/>
      <dgm:t>
        <a:bodyPr/>
        <a:lstStyle/>
        <a:p>
          <a:r>
            <a:rPr lang="en-IN" sz="2200" dirty="0" smtClean="0">
              <a:latin typeface="Cambria" pitchFamily="18" charset="0"/>
              <a:ea typeface="Cambria" pitchFamily="18" charset="0"/>
            </a:rPr>
            <a:t>Signature</a:t>
          </a:r>
          <a:endParaRPr lang="en-IN" sz="2200" dirty="0">
            <a:latin typeface="Cambria" pitchFamily="18" charset="0"/>
            <a:ea typeface="Cambria" pitchFamily="18" charset="0"/>
          </a:endParaRPr>
        </a:p>
      </dgm:t>
    </dgm:pt>
    <dgm:pt modelId="{160584A1-974A-4961-BC0C-DC13363EC90D}" type="parTrans" cxnId="{E079EE6C-C7E3-47CB-90F4-DE25D3117920}">
      <dgm:prSet/>
      <dgm:spPr/>
      <dgm:t>
        <a:bodyPr/>
        <a:lstStyle/>
        <a:p>
          <a:endParaRPr lang="en-IN"/>
        </a:p>
      </dgm:t>
    </dgm:pt>
    <dgm:pt modelId="{F1CAEC8B-E948-4080-9658-29B2B26F52D3}" type="sibTrans" cxnId="{E079EE6C-C7E3-47CB-90F4-DE25D3117920}">
      <dgm:prSet/>
      <dgm:spPr/>
      <dgm:t>
        <a:bodyPr/>
        <a:lstStyle/>
        <a:p>
          <a:endParaRPr lang="en-IN"/>
        </a:p>
      </dgm:t>
    </dgm:pt>
    <dgm:pt modelId="{880C5D41-ABC5-4AF6-8B29-2F5C652E87DC}">
      <dgm:prSet phldrT="[Text]" custT="1"/>
      <dgm:spPr/>
      <dgm:t>
        <a:bodyPr/>
        <a:lstStyle/>
        <a:p>
          <a:r>
            <a:rPr lang="en-IN" sz="2200" dirty="0" smtClean="0">
              <a:latin typeface="Cambria" pitchFamily="18" charset="0"/>
              <a:ea typeface="Cambria" pitchFamily="18" charset="0"/>
            </a:rPr>
            <a:t>Name (In UPPER CASE)</a:t>
          </a:r>
          <a:endParaRPr lang="en-IN" sz="2200" dirty="0">
            <a:latin typeface="Cambria" pitchFamily="18" charset="0"/>
            <a:ea typeface="Cambria" pitchFamily="18" charset="0"/>
          </a:endParaRPr>
        </a:p>
      </dgm:t>
    </dgm:pt>
    <dgm:pt modelId="{04E5B856-1421-46A0-906B-FEA487C9DDAB}" type="parTrans" cxnId="{9F6F6EA0-9BEE-4DBD-8DEE-2F8760CE27EF}">
      <dgm:prSet/>
      <dgm:spPr/>
      <dgm:t>
        <a:bodyPr/>
        <a:lstStyle/>
        <a:p>
          <a:endParaRPr lang="en-IN"/>
        </a:p>
      </dgm:t>
    </dgm:pt>
    <dgm:pt modelId="{8237227B-72AF-4257-8F41-D9ED4B59ABC8}" type="sibTrans" cxnId="{9F6F6EA0-9BEE-4DBD-8DEE-2F8760CE27EF}">
      <dgm:prSet/>
      <dgm:spPr/>
      <dgm:t>
        <a:bodyPr/>
        <a:lstStyle/>
        <a:p>
          <a:endParaRPr lang="en-IN"/>
        </a:p>
      </dgm:t>
    </dgm:pt>
    <dgm:pt modelId="{7D7205EF-873B-458D-8D8B-FBD735C6E8DB}">
      <dgm:prSet phldrT="[Text]" custT="1"/>
      <dgm:spPr/>
      <dgm:t>
        <a:bodyPr/>
        <a:lstStyle/>
        <a:p>
          <a:r>
            <a:rPr lang="en-IN" sz="2200" dirty="0" smtClean="0">
              <a:latin typeface="Cambria" pitchFamily="18" charset="0"/>
              <a:ea typeface="Cambria" pitchFamily="18" charset="0"/>
            </a:rPr>
            <a:t>Enclosed: (Mention enclosed item if any)</a:t>
          </a:r>
          <a:endParaRPr lang="en-IN" sz="2200" dirty="0">
            <a:latin typeface="Cambria" pitchFamily="18" charset="0"/>
            <a:ea typeface="Cambria" pitchFamily="18" charset="0"/>
          </a:endParaRPr>
        </a:p>
      </dgm:t>
    </dgm:pt>
    <dgm:pt modelId="{9BDDF8D3-BB6C-4146-9BB0-B35DADCF5C72}" type="parTrans" cxnId="{9E957A54-4FE3-40B0-AF72-50BC7DCCCF4E}">
      <dgm:prSet/>
      <dgm:spPr/>
      <dgm:t>
        <a:bodyPr/>
        <a:lstStyle/>
        <a:p>
          <a:endParaRPr lang="en-IN"/>
        </a:p>
      </dgm:t>
    </dgm:pt>
    <dgm:pt modelId="{611D44E6-B78A-4F04-AA25-2BF4DF32B04C}" type="sibTrans" cxnId="{9E957A54-4FE3-40B0-AF72-50BC7DCCCF4E}">
      <dgm:prSet/>
      <dgm:spPr/>
      <dgm:t>
        <a:bodyPr/>
        <a:lstStyle/>
        <a:p>
          <a:endParaRPr lang="en-IN"/>
        </a:p>
      </dgm:t>
    </dgm:pt>
    <dgm:pt modelId="{5D03F2A4-8B21-47A2-9B42-79C65BBB2AD8}" type="pres">
      <dgm:prSet presAssocID="{B9953133-0B3D-4545-A313-6E4EBFE372B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961E0832-50EE-490F-9D8D-4F9760E46873}" type="pres">
      <dgm:prSet presAssocID="{0D55C131-20A7-4CCB-8841-ABE43CDF147F}" presName="composite" presStyleCnt="0"/>
      <dgm:spPr/>
    </dgm:pt>
    <dgm:pt modelId="{17E6FBA2-4F59-4DDF-B62B-A274945F1755}" type="pres">
      <dgm:prSet presAssocID="{0D55C131-20A7-4CCB-8841-ABE43CDF147F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E4CBBA9-D83F-41EC-A3E4-D7A25DFA835F}" type="pres">
      <dgm:prSet presAssocID="{0D55C131-20A7-4CCB-8841-ABE43CDF147F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E079EE6C-C7E3-47CB-90F4-DE25D3117920}" srcId="{0D55C131-20A7-4CCB-8841-ABE43CDF147F}" destId="{220D4A80-2BF8-4A73-A4F8-0AE49AA4A38F}" srcOrd="7" destOrd="0" parTransId="{160584A1-974A-4961-BC0C-DC13363EC90D}" sibTransId="{F1CAEC8B-E948-4080-9658-29B2B26F52D3}"/>
    <dgm:cxn modelId="{8D40D0AD-A86F-46C8-9CFC-8F818D186F2D}" type="presOf" srcId="{2ECF8609-2C6E-4A03-9E71-6043E62EB044}" destId="{FE4CBBA9-D83F-41EC-A3E4-D7A25DFA835F}" srcOrd="0" destOrd="6" presId="urn:microsoft.com/office/officeart/2005/8/layout/hList1"/>
    <dgm:cxn modelId="{E9310A11-0E93-4B6B-A77D-61056E7BDB80}" srcId="{0D55C131-20A7-4CCB-8841-ABE43CDF147F}" destId="{2F81180D-66C0-4266-B419-695920C15DD9}" srcOrd="2" destOrd="0" parTransId="{B87D6EC0-6714-4358-AB81-EF6A2ECB8E5C}" sibTransId="{53236377-0A23-4885-AF08-F281DD4E3C3F}"/>
    <dgm:cxn modelId="{D69BEB15-11E9-4DB9-A46E-9187AEE39D79}" srcId="{0D55C131-20A7-4CCB-8841-ABE43CDF147F}" destId="{2B662894-E957-4675-9451-103C401E472E}" srcOrd="1" destOrd="0" parTransId="{93E4CEE0-BEAE-4DB2-A394-9DE9A70D77F4}" sibTransId="{BC17F8D9-6467-40E7-B4E1-34BDF0E3CB77}"/>
    <dgm:cxn modelId="{0E7061AA-D93B-4486-AA3E-90B8C71CF351}" type="presOf" srcId="{7DC75968-6EF5-45CE-A089-560660FA8AA4}" destId="{FE4CBBA9-D83F-41EC-A3E4-D7A25DFA835F}" srcOrd="0" destOrd="3" presId="urn:microsoft.com/office/officeart/2005/8/layout/hList1"/>
    <dgm:cxn modelId="{1C67C1A6-297B-4090-A33F-7C06A20F9F8A}" srcId="{0D55C131-20A7-4CCB-8841-ABE43CDF147F}" destId="{7DC75968-6EF5-45CE-A089-560660FA8AA4}" srcOrd="3" destOrd="0" parTransId="{D49E00F1-93C5-477E-BDD1-A7DC7BB1DAB2}" sibTransId="{F03A3D17-530A-4C76-878F-60DF439BB0F4}"/>
    <dgm:cxn modelId="{942E933B-04BD-4C43-9681-9B2C4DE52BD2}" type="presOf" srcId="{2B662894-E957-4675-9451-103C401E472E}" destId="{FE4CBBA9-D83F-41EC-A3E4-D7A25DFA835F}" srcOrd="0" destOrd="1" presId="urn:microsoft.com/office/officeart/2005/8/layout/hList1"/>
    <dgm:cxn modelId="{D395A05D-50A0-4D68-91BE-07BF6B87A991}" type="presOf" srcId="{0D55C131-20A7-4CCB-8841-ABE43CDF147F}" destId="{17E6FBA2-4F59-4DDF-B62B-A274945F1755}" srcOrd="0" destOrd="0" presId="urn:microsoft.com/office/officeart/2005/8/layout/hList1"/>
    <dgm:cxn modelId="{9F6F6EA0-9BEE-4DBD-8DEE-2F8760CE27EF}" srcId="{0D55C131-20A7-4CCB-8841-ABE43CDF147F}" destId="{880C5D41-ABC5-4AF6-8B29-2F5C652E87DC}" srcOrd="8" destOrd="0" parTransId="{04E5B856-1421-46A0-906B-FEA487C9DDAB}" sibTransId="{8237227B-72AF-4257-8F41-D9ED4B59ABC8}"/>
    <dgm:cxn modelId="{0DA8C1E0-CFE9-426F-BEF0-4BDA8D8E5F5E}" srcId="{0D55C131-20A7-4CCB-8841-ABE43CDF147F}" destId="{2ECF8609-2C6E-4A03-9E71-6043E62EB044}" srcOrd="6" destOrd="0" parTransId="{EA028469-DF7D-4F2D-BC24-E37E1CA05E03}" sibTransId="{B5FCE72C-8FBE-4CBD-806B-59E05ECEA39C}"/>
    <dgm:cxn modelId="{267FA2E1-42C7-43D6-AB23-B28339785AE3}" srcId="{0D55C131-20A7-4CCB-8841-ABE43CDF147F}" destId="{FC32718C-8237-4DC2-8A10-31B41664ACFA}" srcOrd="0" destOrd="0" parTransId="{96E463D5-6CE0-4881-9812-68BED9CA2524}" sibTransId="{ACDDDE0C-7E5B-43F2-AB94-68D7257FBB84}"/>
    <dgm:cxn modelId="{3B6A1A4E-F786-471E-BC49-3A90582EC540}" type="presOf" srcId="{220D4A80-2BF8-4A73-A4F8-0AE49AA4A38F}" destId="{FE4CBBA9-D83F-41EC-A3E4-D7A25DFA835F}" srcOrd="0" destOrd="7" presId="urn:microsoft.com/office/officeart/2005/8/layout/hList1"/>
    <dgm:cxn modelId="{CCE07F6F-657A-479B-A472-962C026F2DDE}" type="presOf" srcId="{347C11FA-5756-4795-A8E1-77A806A025A0}" destId="{FE4CBBA9-D83F-41EC-A3E4-D7A25DFA835F}" srcOrd="0" destOrd="5" presId="urn:microsoft.com/office/officeart/2005/8/layout/hList1"/>
    <dgm:cxn modelId="{20238CF9-7408-4D83-BF69-A86965E13ACE}" srcId="{0D55C131-20A7-4CCB-8841-ABE43CDF147F}" destId="{6EA73D42-A717-4BBF-9A55-A52F2AE05364}" srcOrd="4" destOrd="0" parTransId="{15D44B5A-0B44-41D9-BA0A-EB7D7E34EE6E}" sibTransId="{FC6A3C4F-1F73-4770-93DB-AB8BBEBD1C17}"/>
    <dgm:cxn modelId="{F38141CF-D7AD-4823-8195-8475C3B02860}" type="presOf" srcId="{B9953133-0B3D-4545-A313-6E4EBFE372BC}" destId="{5D03F2A4-8B21-47A2-9B42-79C65BBB2AD8}" srcOrd="0" destOrd="0" presId="urn:microsoft.com/office/officeart/2005/8/layout/hList1"/>
    <dgm:cxn modelId="{5F955B9E-2A1C-49FC-BD0E-5D59CFF5DF90}" type="presOf" srcId="{6EA73D42-A717-4BBF-9A55-A52F2AE05364}" destId="{FE4CBBA9-D83F-41EC-A3E4-D7A25DFA835F}" srcOrd="0" destOrd="4" presId="urn:microsoft.com/office/officeart/2005/8/layout/hList1"/>
    <dgm:cxn modelId="{FD9C2D90-708F-41D6-BF5D-AADAD196AAA1}" srcId="{0D55C131-20A7-4CCB-8841-ABE43CDF147F}" destId="{347C11FA-5756-4795-A8E1-77A806A025A0}" srcOrd="5" destOrd="0" parTransId="{42E9E87F-DCFB-4603-9CA3-DD33273FA704}" sibTransId="{D2D67110-D32C-4066-9EC7-2A188092A7FD}"/>
    <dgm:cxn modelId="{D8BD4292-ECA6-43BC-8B3B-ED013DFB822A}" type="presOf" srcId="{2F81180D-66C0-4266-B419-695920C15DD9}" destId="{FE4CBBA9-D83F-41EC-A3E4-D7A25DFA835F}" srcOrd="0" destOrd="2" presId="urn:microsoft.com/office/officeart/2005/8/layout/hList1"/>
    <dgm:cxn modelId="{9E957A54-4FE3-40B0-AF72-50BC7DCCCF4E}" srcId="{0D55C131-20A7-4CCB-8841-ABE43CDF147F}" destId="{7D7205EF-873B-458D-8D8B-FBD735C6E8DB}" srcOrd="9" destOrd="0" parTransId="{9BDDF8D3-BB6C-4146-9BB0-B35DADCF5C72}" sibTransId="{611D44E6-B78A-4F04-AA25-2BF4DF32B04C}"/>
    <dgm:cxn modelId="{6A202C9B-F31C-4E01-97D6-303DEF7865DE}" type="presOf" srcId="{FC32718C-8237-4DC2-8A10-31B41664ACFA}" destId="{FE4CBBA9-D83F-41EC-A3E4-D7A25DFA835F}" srcOrd="0" destOrd="0" presId="urn:microsoft.com/office/officeart/2005/8/layout/hList1"/>
    <dgm:cxn modelId="{80812E77-27EE-4051-AA01-AE4A988C78C5}" type="presOf" srcId="{880C5D41-ABC5-4AF6-8B29-2F5C652E87DC}" destId="{FE4CBBA9-D83F-41EC-A3E4-D7A25DFA835F}" srcOrd="0" destOrd="8" presId="urn:microsoft.com/office/officeart/2005/8/layout/hList1"/>
    <dgm:cxn modelId="{A82E0B64-160E-47F3-AE01-4983063B4E7F}" srcId="{B9953133-0B3D-4545-A313-6E4EBFE372BC}" destId="{0D55C131-20A7-4CCB-8841-ABE43CDF147F}" srcOrd="0" destOrd="0" parTransId="{9F8F7E6E-9D71-4727-B497-8042AA5708DA}" sibTransId="{40A94AF8-43C5-4A5D-B13C-21D3BC491A23}"/>
    <dgm:cxn modelId="{3EB385D4-5FC7-4F30-93D5-64163B827264}" type="presOf" srcId="{7D7205EF-873B-458D-8D8B-FBD735C6E8DB}" destId="{FE4CBBA9-D83F-41EC-A3E4-D7A25DFA835F}" srcOrd="0" destOrd="9" presId="urn:microsoft.com/office/officeart/2005/8/layout/hList1"/>
    <dgm:cxn modelId="{CBEBD3F9-889E-489B-BE73-D3AD7F629BC8}" type="presParOf" srcId="{5D03F2A4-8B21-47A2-9B42-79C65BBB2AD8}" destId="{961E0832-50EE-490F-9D8D-4F9760E46873}" srcOrd="0" destOrd="0" presId="urn:microsoft.com/office/officeart/2005/8/layout/hList1"/>
    <dgm:cxn modelId="{0E612065-6393-4BDF-A8F9-841AC6F66CCD}" type="presParOf" srcId="{961E0832-50EE-490F-9D8D-4F9760E46873}" destId="{17E6FBA2-4F59-4DDF-B62B-A274945F1755}" srcOrd="0" destOrd="0" presId="urn:microsoft.com/office/officeart/2005/8/layout/hList1"/>
    <dgm:cxn modelId="{43CE8CFA-8426-4263-BA14-7E1883BD7170}" type="presParOf" srcId="{961E0832-50EE-490F-9D8D-4F9760E46873}" destId="{FE4CBBA9-D83F-41EC-A3E4-D7A25DFA835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9953133-0B3D-4545-A313-6E4EBFE372BC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0D55C131-20A7-4CCB-8841-ABE43CDF147F}">
      <dgm:prSet phldrT="[Text]" custT="1"/>
      <dgm:spPr>
        <a:solidFill>
          <a:srgbClr val="002060"/>
        </a:solidFill>
      </dgm:spPr>
      <dgm:t>
        <a:bodyPr/>
        <a:lstStyle/>
        <a:p>
          <a:r>
            <a:rPr lang="en-IN" sz="2800" b="1" dirty="0" smtClean="0">
              <a:latin typeface="Cambria" pitchFamily="18" charset="0"/>
              <a:ea typeface="Cambria" pitchFamily="18" charset="0"/>
            </a:rPr>
            <a:t>Format</a:t>
          </a:r>
          <a:endParaRPr lang="en-IN" sz="2800" b="1" dirty="0">
            <a:latin typeface="Cambria" pitchFamily="18" charset="0"/>
            <a:ea typeface="Cambria" pitchFamily="18" charset="0"/>
          </a:endParaRPr>
        </a:p>
      </dgm:t>
    </dgm:pt>
    <dgm:pt modelId="{9F8F7E6E-9D71-4727-B497-8042AA5708DA}" type="parTrans" cxnId="{A82E0B64-160E-47F3-AE01-4983063B4E7F}">
      <dgm:prSet/>
      <dgm:spPr/>
      <dgm:t>
        <a:bodyPr/>
        <a:lstStyle/>
        <a:p>
          <a:endParaRPr lang="en-IN"/>
        </a:p>
      </dgm:t>
    </dgm:pt>
    <dgm:pt modelId="{40A94AF8-43C5-4A5D-B13C-21D3BC491A23}" type="sibTrans" cxnId="{A82E0B64-160E-47F3-AE01-4983063B4E7F}">
      <dgm:prSet/>
      <dgm:spPr/>
      <dgm:t>
        <a:bodyPr/>
        <a:lstStyle/>
        <a:p>
          <a:endParaRPr lang="en-IN"/>
        </a:p>
      </dgm:t>
    </dgm:pt>
    <dgm:pt modelId="{FC32718C-8237-4DC2-8A10-31B41664ACFA}">
      <dgm:prSet phldrT="[Text]" custT="1"/>
      <dgm:spPr/>
      <dgm:t>
        <a:bodyPr/>
        <a:lstStyle/>
        <a:p>
          <a:r>
            <a:rPr lang="en-IN" sz="2200" dirty="0" smtClean="0">
              <a:latin typeface="Cambria" pitchFamily="18" charset="0"/>
              <a:ea typeface="Cambria" pitchFamily="18" charset="0"/>
            </a:rPr>
            <a:t>Sender’s Address</a:t>
          </a:r>
          <a:endParaRPr lang="en-IN" sz="2200" dirty="0">
            <a:latin typeface="Cambria" pitchFamily="18" charset="0"/>
            <a:ea typeface="Cambria" pitchFamily="18" charset="0"/>
          </a:endParaRPr>
        </a:p>
      </dgm:t>
    </dgm:pt>
    <dgm:pt modelId="{96E463D5-6CE0-4881-9812-68BED9CA2524}" type="parTrans" cxnId="{267FA2E1-42C7-43D6-AB23-B28339785AE3}">
      <dgm:prSet/>
      <dgm:spPr/>
      <dgm:t>
        <a:bodyPr/>
        <a:lstStyle/>
        <a:p>
          <a:endParaRPr lang="en-IN"/>
        </a:p>
      </dgm:t>
    </dgm:pt>
    <dgm:pt modelId="{ACDDDE0C-7E5B-43F2-AB94-68D7257FBB84}" type="sibTrans" cxnId="{267FA2E1-42C7-43D6-AB23-B28339785AE3}">
      <dgm:prSet/>
      <dgm:spPr/>
      <dgm:t>
        <a:bodyPr/>
        <a:lstStyle/>
        <a:p>
          <a:endParaRPr lang="en-IN"/>
        </a:p>
      </dgm:t>
    </dgm:pt>
    <dgm:pt modelId="{2B662894-E957-4675-9451-103C401E472E}">
      <dgm:prSet phldrT="[Text]" custT="1"/>
      <dgm:spPr/>
      <dgm:t>
        <a:bodyPr/>
        <a:lstStyle/>
        <a:p>
          <a:r>
            <a:rPr lang="en-IN" sz="2200" dirty="0" smtClean="0">
              <a:latin typeface="Cambria" pitchFamily="18" charset="0"/>
              <a:ea typeface="Cambria" pitchFamily="18" charset="0"/>
            </a:rPr>
            <a:t>Date</a:t>
          </a:r>
          <a:endParaRPr lang="en-IN" sz="2200" dirty="0">
            <a:latin typeface="Cambria" pitchFamily="18" charset="0"/>
            <a:ea typeface="Cambria" pitchFamily="18" charset="0"/>
          </a:endParaRPr>
        </a:p>
      </dgm:t>
    </dgm:pt>
    <dgm:pt modelId="{93E4CEE0-BEAE-4DB2-A394-9DE9A70D77F4}" type="parTrans" cxnId="{D69BEB15-11E9-4DB9-A46E-9187AEE39D79}">
      <dgm:prSet/>
      <dgm:spPr/>
      <dgm:t>
        <a:bodyPr/>
        <a:lstStyle/>
        <a:p>
          <a:endParaRPr lang="en-IN"/>
        </a:p>
      </dgm:t>
    </dgm:pt>
    <dgm:pt modelId="{BC17F8D9-6467-40E7-B4E1-34BDF0E3CB77}" type="sibTrans" cxnId="{D69BEB15-11E9-4DB9-A46E-9187AEE39D79}">
      <dgm:prSet/>
      <dgm:spPr/>
      <dgm:t>
        <a:bodyPr/>
        <a:lstStyle/>
        <a:p>
          <a:endParaRPr lang="en-IN"/>
        </a:p>
      </dgm:t>
    </dgm:pt>
    <dgm:pt modelId="{2F81180D-66C0-4266-B419-695920C15DD9}">
      <dgm:prSet phldrT="[Text]" custT="1"/>
      <dgm:spPr/>
      <dgm:t>
        <a:bodyPr/>
        <a:lstStyle/>
        <a:p>
          <a:r>
            <a:rPr lang="en-IN" sz="2200" dirty="0" smtClean="0">
              <a:latin typeface="Cambria" pitchFamily="18" charset="0"/>
              <a:ea typeface="Cambria" pitchFamily="18" charset="0"/>
            </a:rPr>
            <a:t>Receiver’s Address</a:t>
          </a:r>
          <a:endParaRPr lang="en-IN" sz="2200" dirty="0">
            <a:latin typeface="Cambria" pitchFamily="18" charset="0"/>
            <a:ea typeface="Cambria" pitchFamily="18" charset="0"/>
          </a:endParaRPr>
        </a:p>
      </dgm:t>
    </dgm:pt>
    <dgm:pt modelId="{B87D6EC0-6714-4358-AB81-EF6A2ECB8E5C}" type="parTrans" cxnId="{E9310A11-0E93-4B6B-A77D-61056E7BDB80}">
      <dgm:prSet/>
      <dgm:spPr/>
      <dgm:t>
        <a:bodyPr/>
        <a:lstStyle/>
        <a:p>
          <a:endParaRPr lang="en-IN"/>
        </a:p>
      </dgm:t>
    </dgm:pt>
    <dgm:pt modelId="{53236377-0A23-4885-AF08-F281DD4E3C3F}" type="sibTrans" cxnId="{E9310A11-0E93-4B6B-A77D-61056E7BDB80}">
      <dgm:prSet/>
      <dgm:spPr/>
      <dgm:t>
        <a:bodyPr/>
        <a:lstStyle/>
        <a:p>
          <a:endParaRPr lang="en-IN"/>
        </a:p>
      </dgm:t>
    </dgm:pt>
    <dgm:pt modelId="{7DC75968-6EF5-45CE-A089-560660FA8AA4}">
      <dgm:prSet phldrT="[Text]" custT="1"/>
      <dgm:spPr/>
      <dgm:t>
        <a:bodyPr/>
        <a:lstStyle/>
        <a:p>
          <a:r>
            <a:rPr lang="en-IN" sz="2200" dirty="0" smtClean="0">
              <a:latin typeface="Cambria" pitchFamily="18" charset="0"/>
              <a:ea typeface="Cambria" pitchFamily="18" charset="0"/>
            </a:rPr>
            <a:t>Subject</a:t>
          </a:r>
          <a:endParaRPr lang="en-IN" sz="2200" dirty="0">
            <a:latin typeface="Cambria" pitchFamily="18" charset="0"/>
            <a:ea typeface="Cambria" pitchFamily="18" charset="0"/>
          </a:endParaRPr>
        </a:p>
      </dgm:t>
    </dgm:pt>
    <dgm:pt modelId="{D49E00F1-93C5-477E-BDD1-A7DC7BB1DAB2}" type="parTrans" cxnId="{1C67C1A6-297B-4090-A33F-7C06A20F9F8A}">
      <dgm:prSet/>
      <dgm:spPr/>
      <dgm:t>
        <a:bodyPr/>
        <a:lstStyle/>
        <a:p>
          <a:endParaRPr lang="en-IN"/>
        </a:p>
      </dgm:t>
    </dgm:pt>
    <dgm:pt modelId="{F03A3D17-530A-4C76-878F-60DF439BB0F4}" type="sibTrans" cxnId="{1C67C1A6-297B-4090-A33F-7C06A20F9F8A}">
      <dgm:prSet/>
      <dgm:spPr/>
      <dgm:t>
        <a:bodyPr/>
        <a:lstStyle/>
        <a:p>
          <a:endParaRPr lang="en-IN"/>
        </a:p>
      </dgm:t>
    </dgm:pt>
    <dgm:pt modelId="{6EA73D42-A717-4BBF-9A55-A52F2AE05364}">
      <dgm:prSet phldrT="[Text]" custT="1"/>
      <dgm:spPr/>
      <dgm:t>
        <a:bodyPr/>
        <a:lstStyle/>
        <a:p>
          <a:r>
            <a:rPr lang="en-IN" sz="2200" dirty="0" smtClean="0">
              <a:latin typeface="Cambria" pitchFamily="18" charset="0"/>
              <a:ea typeface="Cambria" pitchFamily="18" charset="0"/>
            </a:rPr>
            <a:t>Salutation</a:t>
          </a:r>
          <a:endParaRPr lang="en-IN" sz="2200" dirty="0">
            <a:latin typeface="Cambria" pitchFamily="18" charset="0"/>
            <a:ea typeface="Cambria" pitchFamily="18" charset="0"/>
          </a:endParaRPr>
        </a:p>
      </dgm:t>
    </dgm:pt>
    <dgm:pt modelId="{15D44B5A-0B44-41D9-BA0A-EB7D7E34EE6E}" type="parTrans" cxnId="{20238CF9-7408-4D83-BF69-A86965E13ACE}">
      <dgm:prSet/>
      <dgm:spPr/>
      <dgm:t>
        <a:bodyPr/>
        <a:lstStyle/>
        <a:p>
          <a:endParaRPr lang="en-IN"/>
        </a:p>
      </dgm:t>
    </dgm:pt>
    <dgm:pt modelId="{FC6A3C4F-1F73-4770-93DB-AB8BBEBD1C17}" type="sibTrans" cxnId="{20238CF9-7408-4D83-BF69-A86965E13ACE}">
      <dgm:prSet/>
      <dgm:spPr/>
      <dgm:t>
        <a:bodyPr/>
        <a:lstStyle/>
        <a:p>
          <a:endParaRPr lang="en-IN"/>
        </a:p>
      </dgm:t>
    </dgm:pt>
    <dgm:pt modelId="{347C11FA-5756-4795-A8E1-77A806A025A0}">
      <dgm:prSet phldrT="[Text]" custT="1"/>
      <dgm:spPr/>
      <dgm:t>
        <a:bodyPr/>
        <a:lstStyle/>
        <a:p>
          <a:r>
            <a:rPr lang="en-IN" sz="2200" dirty="0" smtClean="0">
              <a:latin typeface="Cambria" pitchFamily="18" charset="0"/>
              <a:ea typeface="Cambria" pitchFamily="18" charset="0"/>
            </a:rPr>
            <a:t>Body of the Letter</a:t>
          </a:r>
          <a:endParaRPr lang="en-IN" sz="2200" dirty="0">
            <a:latin typeface="Cambria" pitchFamily="18" charset="0"/>
            <a:ea typeface="Cambria" pitchFamily="18" charset="0"/>
          </a:endParaRPr>
        </a:p>
      </dgm:t>
    </dgm:pt>
    <dgm:pt modelId="{42E9E87F-DCFB-4603-9CA3-DD33273FA704}" type="parTrans" cxnId="{FD9C2D90-708F-41D6-BF5D-AADAD196AAA1}">
      <dgm:prSet/>
      <dgm:spPr/>
      <dgm:t>
        <a:bodyPr/>
        <a:lstStyle/>
        <a:p>
          <a:endParaRPr lang="en-IN"/>
        </a:p>
      </dgm:t>
    </dgm:pt>
    <dgm:pt modelId="{D2D67110-D32C-4066-9EC7-2A188092A7FD}" type="sibTrans" cxnId="{FD9C2D90-708F-41D6-BF5D-AADAD196AAA1}">
      <dgm:prSet/>
      <dgm:spPr/>
      <dgm:t>
        <a:bodyPr/>
        <a:lstStyle/>
        <a:p>
          <a:endParaRPr lang="en-IN"/>
        </a:p>
      </dgm:t>
    </dgm:pt>
    <dgm:pt modelId="{2ECF8609-2C6E-4A03-9E71-6043E62EB044}">
      <dgm:prSet phldrT="[Text]" custT="1"/>
      <dgm:spPr/>
      <dgm:t>
        <a:bodyPr/>
        <a:lstStyle/>
        <a:p>
          <a:r>
            <a:rPr lang="en-IN" sz="2200" dirty="0" smtClean="0">
              <a:latin typeface="Cambria" pitchFamily="18" charset="0"/>
              <a:ea typeface="Cambria" pitchFamily="18" charset="0"/>
            </a:rPr>
            <a:t>Subscription</a:t>
          </a:r>
          <a:endParaRPr lang="en-IN" sz="2200" dirty="0">
            <a:latin typeface="Cambria" pitchFamily="18" charset="0"/>
            <a:ea typeface="Cambria" pitchFamily="18" charset="0"/>
          </a:endParaRPr>
        </a:p>
      </dgm:t>
    </dgm:pt>
    <dgm:pt modelId="{EA028469-DF7D-4F2D-BC24-E37E1CA05E03}" type="parTrans" cxnId="{0DA8C1E0-CFE9-426F-BEF0-4BDA8D8E5F5E}">
      <dgm:prSet/>
      <dgm:spPr/>
      <dgm:t>
        <a:bodyPr/>
        <a:lstStyle/>
        <a:p>
          <a:endParaRPr lang="en-IN"/>
        </a:p>
      </dgm:t>
    </dgm:pt>
    <dgm:pt modelId="{B5FCE72C-8FBE-4CBD-806B-59E05ECEA39C}" type="sibTrans" cxnId="{0DA8C1E0-CFE9-426F-BEF0-4BDA8D8E5F5E}">
      <dgm:prSet/>
      <dgm:spPr/>
      <dgm:t>
        <a:bodyPr/>
        <a:lstStyle/>
        <a:p>
          <a:endParaRPr lang="en-IN"/>
        </a:p>
      </dgm:t>
    </dgm:pt>
    <dgm:pt modelId="{220D4A80-2BF8-4A73-A4F8-0AE49AA4A38F}">
      <dgm:prSet phldrT="[Text]" custT="1"/>
      <dgm:spPr/>
      <dgm:t>
        <a:bodyPr/>
        <a:lstStyle/>
        <a:p>
          <a:r>
            <a:rPr lang="en-IN" sz="2200" dirty="0" smtClean="0">
              <a:latin typeface="Cambria" pitchFamily="18" charset="0"/>
              <a:ea typeface="Cambria" pitchFamily="18" charset="0"/>
            </a:rPr>
            <a:t>Signature</a:t>
          </a:r>
          <a:endParaRPr lang="en-IN" sz="2200" dirty="0">
            <a:latin typeface="Cambria" pitchFamily="18" charset="0"/>
            <a:ea typeface="Cambria" pitchFamily="18" charset="0"/>
          </a:endParaRPr>
        </a:p>
      </dgm:t>
    </dgm:pt>
    <dgm:pt modelId="{160584A1-974A-4961-BC0C-DC13363EC90D}" type="parTrans" cxnId="{E079EE6C-C7E3-47CB-90F4-DE25D3117920}">
      <dgm:prSet/>
      <dgm:spPr/>
      <dgm:t>
        <a:bodyPr/>
        <a:lstStyle/>
        <a:p>
          <a:endParaRPr lang="en-IN"/>
        </a:p>
      </dgm:t>
    </dgm:pt>
    <dgm:pt modelId="{F1CAEC8B-E948-4080-9658-29B2B26F52D3}" type="sibTrans" cxnId="{E079EE6C-C7E3-47CB-90F4-DE25D3117920}">
      <dgm:prSet/>
      <dgm:spPr/>
      <dgm:t>
        <a:bodyPr/>
        <a:lstStyle/>
        <a:p>
          <a:endParaRPr lang="en-IN"/>
        </a:p>
      </dgm:t>
    </dgm:pt>
    <dgm:pt modelId="{9AE84D74-A835-4633-8098-5E2DC233782E}">
      <dgm:prSet phldrT="[Text]" custT="1"/>
      <dgm:spPr/>
      <dgm:t>
        <a:bodyPr/>
        <a:lstStyle/>
        <a:p>
          <a:r>
            <a:rPr lang="en-IN" sz="2200" dirty="0" smtClean="0">
              <a:latin typeface="Cambria" pitchFamily="18" charset="0"/>
              <a:ea typeface="Cambria" pitchFamily="18" charset="0"/>
            </a:rPr>
            <a:t>Name ( In UPPER CASE)</a:t>
          </a:r>
          <a:endParaRPr lang="en-IN" sz="2200" dirty="0">
            <a:latin typeface="Cambria" pitchFamily="18" charset="0"/>
            <a:ea typeface="Cambria" pitchFamily="18" charset="0"/>
          </a:endParaRPr>
        </a:p>
      </dgm:t>
    </dgm:pt>
    <dgm:pt modelId="{51CE0A30-C802-42CE-B0D6-57524BAF6EAB}" type="parTrans" cxnId="{9DD07B55-0BA2-4952-98FE-1F341FE365A1}">
      <dgm:prSet/>
      <dgm:spPr/>
      <dgm:t>
        <a:bodyPr/>
        <a:lstStyle/>
        <a:p>
          <a:endParaRPr lang="en-IN"/>
        </a:p>
      </dgm:t>
    </dgm:pt>
    <dgm:pt modelId="{5D5CB24A-C085-4545-A43B-EBFCBE40078F}" type="sibTrans" cxnId="{9DD07B55-0BA2-4952-98FE-1F341FE365A1}">
      <dgm:prSet/>
      <dgm:spPr/>
      <dgm:t>
        <a:bodyPr/>
        <a:lstStyle/>
        <a:p>
          <a:endParaRPr lang="en-IN"/>
        </a:p>
      </dgm:t>
    </dgm:pt>
    <dgm:pt modelId="{966A8D0F-FD76-49F9-9E9D-AA60FCEE7C11}">
      <dgm:prSet phldrT="[Text]" custT="1"/>
      <dgm:spPr/>
      <dgm:t>
        <a:bodyPr/>
        <a:lstStyle/>
        <a:p>
          <a:r>
            <a:rPr lang="en-IN" sz="2200" dirty="0" smtClean="0">
              <a:latin typeface="Cambria" pitchFamily="18" charset="0"/>
              <a:ea typeface="Cambria" pitchFamily="18" charset="0"/>
            </a:rPr>
            <a:t>Enclosed(Mention enclosed item if any) </a:t>
          </a:r>
          <a:endParaRPr lang="en-IN" sz="2200" dirty="0">
            <a:latin typeface="Cambria" pitchFamily="18" charset="0"/>
            <a:ea typeface="Cambria" pitchFamily="18" charset="0"/>
          </a:endParaRPr>
        </a:p>
      </dgm:t>
    </dgm:pt>
    <dgm:pt modelId="{88B67ACD-03A4-46E0-B51B-453272B4B23E}" type="parTrans" cxnId="{710900A5-B0E5-4132-8B1E-144EC852DA40}">
      <dgm:prSet/>
      <dgm:spPr/>
      <dgm:t>
        <a:bodyPr/>
        <a:lstStyle/>
        <a:p>
          <a:endParaRPr lang="en-IN"/>
        </a:p>
      </dgm:t>
    </dgm:pt>
    <dgm:pt modelId="{4AC31D94-4E15-407C-A82F-A0B632D38C62}" type="sibTrans" cxnId="{710900A5-B0E5-4132-8B1E-144EC852DA40}">
      <dgm:prSet/>
      <dgm:spPr/>
      <dgm:t>
        <a:bodyPr/>
        <a:lstStyle/>
        <a:p>
          <a:endParaRPr lang="en-IN"/>
        </a:p>
      </dgm:t>
    </dgm:pt>
    <dgm:pt modelId="{5D03F2A4-8B21-47A2-9B42-79C65BBB2AD8}" type="pres">
      <dgm:prSet presAssocID="{B9953133-0B3D-4545-A313-6E4EBFE372B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961E0832-50EE-490F-9D8D-4F9760E46873}" type="pres">
      <dgm:prSet presAssocID="{0D55C131-20A7-4CCB-8841-ABE43CDF147F}" presName="composite" presStyleCnt="0"/>
      <dgm:spPr/>
    </dgm:pt>
    <dgm:pt modelId="{17E6FBA2-4F59-4DDF-B62B-A274945F1755}" type="pres">
      <dgm:prSet presAssocID="{0D55C131-20A7-4CCB-8841-ABE43CDF147F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E4CBBA9-D83F-41EC-A3E4-D7A25DFA835F}" type="pres">
      <dgm:prSet presAssocID="{0D55C131-20A7-4CCB-8841-ABE43CDF147F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E079EE6C-C7E3-47CB-90F4-DE25D3117920}" srcId="{0D55C131-20A7-4CCB-8841-ABE43CDF147F}" destId="{220D4A80-2BF8-4A73-A4F8-0AE49AA4A38F}" srcOrd="7" destOrd="0" parTransId="{160584A1-974A-4961-BC0C-DC13363EC90D}" sibTransId="{F1CAEC8B-E948-4080-9658-29B2B26F52D3}"/>
    <dgm:cxn modelId="{64573887-9196-4EFD-B9B1-24E453DA124C}" type="presOf" srcId="{2B662894-E957-4675-9451-103C401E472E}" destId="{FE4CBBA9-D83F-41EC-A3E4-D7A25DFA835F}" srcOrd="0" destOrd="1" presId="urn:microsoft.com/office/officeart/2005/8/layout/hList1"/>
    <dgm:cxn modelId="{E99B11FB-7CD5-45F4-A649-3179AA6FC4FA}" type="presOf" srcId="{7DC75968-6EF5-45CE-A089-560660FA8AA4}" destId="{FE4CBBA9-D83F-41EC-A3E4-D7A25DFA835F}" srcOrd="0" destOrd="3" presId="urn:microsoft.com/office/officeart/2005/8/layout/hList1"/>
    <dgm:cxn modelId="{F8B57A5B-48FD-42E3-810E-178DC3E83D40}" type="presOf" srcId="{FC32718C-8237-4DC2-8A10-31B41664ACFA}" destId="{FE4CBBA9-D83F-41EC-A3E4-D7A25DFA835F}" srcOrd="0" destOrd="0" presId="urn:microsoft.com/office/officeart/2005/8/layout/hList1"/>
    <dgm:cxn modelId="{E9310A11-0E93-4B6B-A77D-61056E7BDB80}" srcId="{0D55C131-20A7-4CCB-8841-ABE43CDF147F}" destId="{2F81180D-66C0-4266-B419-695920C15DD9}" srcOrd="2" destOrd="0" parTransId="{B87D6EC0-6714-4358-AB81-EF6A2ECB8E5C}" sibTransId="{53236377-0A23-4885-AF08-F281DD4E3C3F}"/>
    <dgm:cxn modelId="{D69BEB15-11E9-4DB9-A46E-9187AEE39D79}" srcId="{0D55C131-20A7-4CCB-8841-ABE43CDF147F}" destId="{2B662894-E957-4675-9451-103C401E472E}" srcOrd="1" destOrd="0" parTransId="{93E4CEE0-BEAE-4DB2-A394-9DE9A70D77F4}" sibTransId="{BC17F8D9-6467-40E7-B4E1-34BDF0E3CB77}"/>
    <dgm:cxn modelId="{B3E36ABC-E69D-44AF-8266-C982CDBFBE83}" type="presOf" srcId="{9AE84D74-A835-4633-8098-5E2DC233782E}" destId="{FE4CBBA9-D83F-41EC-A3E4-D7A25DFA835F}" srcOrd="0" destOrd="8" presId="urn:microsoft.com/office/officeart/2005/8/layout/hList1"/>
    <dgm:cxn modelId="{1C67C1A6-297B-4090-A33F-7C06A20F9F8A}" srcId="{0D55C131-20A7-4CCB-8841-ABE43CDF147F}" destId="{7DC75968-6EF5-45CE-A089-560660FA8AA4}" srcOrd="3" destOrd="0" parTransId="{D49E00F1-93C5-477E-BDD1-A7DC7BB1DAB2}" sibTransId="{F03A3D17-530A-4C76-878F-60DF439BB0F4}"/>
    <dgm:cxn modelId="{B7715CDC-8C09-485E-9F56-AB636914033E}" type="presOf" srcId="{2ECF8609-2C6E-4A03-9E71-6043E62EB044}" destId="{FE4CBBA9-D83F-41EC-A3E4-D7A25DFA835F}" srcOrd="0" destOrd="6" presId="urn:microsoft.com/office/officeart/2005/8/layout/hList1"/>
    <dgm:cxn modelId="{9DD07B55-0BA2-4952-98FE-1F341FE365A1}" srcId="{0D55C131-20A7-4CCB-8841-ABE43CDF147F}" destId="{9AE84D74-A835-4633-8098-5E2DC233782E}" srcOrd="8" destOrd="0" parTransId="{51CE0A30-C802-42CE-B0D6-57524BAF6EAB}" sibTransId="{5D5CB24A-C085-4545-A43B-EBFCBE40078F}"/>
    <dgm:cxn modelId="{0DA8C1E0-CFE9-426F-BEF0-4BDA8D8E5F5E}" srcId="{0D55C131-20A7-4CCB-8841-ABE43CDF147F}" destId="{2ECF8609-2C6E-4A03-9E71-6043E62EB044}" srcOrd="6" destOrd="0" parTransId="{EA028469-DF7D-4F2D-BC24-E37E1CA05E03}" sibTransId="{B5FCE72C-8FBE-4CBD-806B-59E05ECEA39C}"/>
    <dgm:cxn modelId="{267FA2E1-42C7-43D6-AB23-B28339785AE3}" srcId="{0D55C131-20A7-4CCB-8841-ABE43CDF147F}" destId="{FC32718C-8237-4DC2-8A10-31B41664ACFA}" srcOrd="0" destOrd="0" parTransId="{96E463D5-6CE0-4881-9812-68BED9CA2524}" sibTransId="{ACDDDE0C-7E5B-43F2-AB94-68D7257FBB84}"/>
    <dgm:cxn modelId="{107E4931-23BB-481A-ACC7-AAD607858130}" type="presOf" srcId="{6EA73D42-A717-4BBF-9A55-A52F2AE05364}" destId="{FE4CBBA9-D83F-41EC-A3E4-D7A25DFA835F}" srcOrd="0" destOrd="4" presId="urn:microsoft.com/office/officeart/2005/8/layout/hList1"/>
    <dgm:cxn modelId="{99620A0F-0C8D-4B39-95CB-4B0074C019EE}" type="presOf" srcId="{966A8D0F-FD76-49F9-9E9D-AA60FCEE7C11}" destId="{FE4CBBA9-D83F-41EC-A3E4-D7A25DFA835F}" srcOrd="0" destOrd="9" presId="urn:microsoft.com/office/officeart/2005/8/layout/hList1"/>
    <dgm:cxn modelId="{20238CF9-7408-4D83-BF69-A86965E13ACE}" srcId="{0D55C131-20A7-4CCB-8841-ABE43CDF147F}" destId="{6EA73D42-A717-4BBF-9A55-A52F2AE05364}" srcOrd="4" destOrd="0" parTransId="{15D44B5A-0B44-41D9-BA0A-EB7D7E34EE6E}" sibTransId="{FC6A3C4F-1F73-4770-93DB-AB8BBEBD1C17}"/>
    <dgm:cxn modelId="{CA5A14F7-C084-4686-9596-6B083C95E7E8}" type="presOf" srcId="{347C11FA-5756-4795-A8E1-77A806A025A0}" destId="{FE4CBBA9-D83F-41EC-A3E4-D7A25DFA835F}" srcOrd="0" destOrd="5" presId="urn:microsoft.com/office/officeart/2005/8/layout/hList1"/>
    <dgm:cxn modelId="{0C9E2E0D-CC50-4440-9C52-62ABE91C4C38}" type="presOf" srcId="{B9953133-0B3D-4545-A313-6E4EBFE372BC}" destId="{5D03F2A4-8B21-47A2-9B42-79C65BBB2AD8}" srcOrd="0" destOrd="0" presId="urn:microsoft.com/office/officeart/2005/8/layout/hList1"/>
    <dgm:cxn modelId="{710900A5-B0E5-4132-8B1E-144EC852DA40}" srcId="{0D55C131-20A7-4CCB-8841-ABE43CDF147F}" destId="{966A8D0F-FD76-49F9-9E9D-AA60FCEE7C11}" srcOrd="9" destOrd="0" parTransId="{88B67ACD-03A4-46E0-B51B-453272B4B23E}" sibTransId="{4AC31D94-4E15-407C-A82F-A0B632D38C62}"/>
    <dgm:cxn modelId="{FD9C2D90-708F-41D6-BF5D-AADAD196AAA1}" srcId="{0D55C131-20A7-4CCB-8841-ABE43CDF147F}" destId="{347C11FA-5756-4795-A8E1-77A806A025A0}" srcOrd="5" destOrd="0" parTransId="{42E9E87F-DCFB-4603-9CA3-DD33273FA704}" sibTransId="{D2D67110-D32C-4066-9EC7-2A188092A7FD}"/>
    <dgm:cxn modelId="{5181F202-CD9B-4630-98D3-D5F404DF95FC}" type="presOf" srcId="{2F81180D-66C0-4266-B419-695920C15DD9}" destId="{FE4CBBA9-D83F-41EC-A3E4-D7A25DFA835F}" srcOrd="0" destOrd="2" presId="urn:microsoft.com/office/officeart/2005/8/layout/hList1"/>
    <dgm:cxn modelId="{A82E0B64-160E-47F3-AE01-4983063B4E7F}" srcId="{B9953133-0B3D-4545-A313-6E4EBFE372BC}" destId="{0D55C131-20A7-4CCB-8841-ABE43CDF147F}" srcOrd="0" destOrd="0" parTransId="{9F8F7E6E-9D71-4727-B497-8042AA5708DA}" sibTransId="{40A94AF8-43C5-4A5D-B13C-21D3BC491A23}"/>
    <dgm:cxn modelId="{467B4319-2B99-4EAD-8AE9-D84F20333151}" type="presOf" srcId="{0D55C131-20A7-4CCB-8841-ABE43CDF147F}" destId="{17E6FBA2-4F59-4DDF-B62B-A274945F1755}" srcOrd="0" destOrd="0" presId="urn:microsoft.com/office/officeart/2005/8/layout/hList1"/>
    <dgm:cxn modelId="{D50A9570-14F7-4F3D-8529-A481B959AE71}" type="presOf" srcId="{220D4A80-2BF8-4A73-A4F8-0AE49AA4A38F}" destId="{FE4CBBA9-D83F-41EC-A3E4-D7A25DFA835F}" srcOrd="0" destOrd="7" presId="urn:microsoft.com/office/officeart/2005/8/layout/hList1"/>
    <dgm:cxn modelId="{AD1C7294-EA4B-4AB3-935F-2CB0EE3501A7}" type="presParOf" srcId="{5D03F2A4-8B21-47A2-9B42-79C65BBB2AD8}" destId="{961E0832-50EE-490F-9D8D-4F9760E46873}" srcOrd="0" destOrd="0" presId="urn:microsoft.com/office/officeart/2005/8/layout/hList1"/>
    <dgm:cxn modelId="{AD14B6AF-2415-4EB2-BB62-93502654D2A8}" type="presParOf" srcId="{961E0832-50EE-490F-9D8D-4F9760E46873}" destId="{17E6FBA2-4F59-4DDF-B62B-A274945F1755}" srcOrd="0" destOrd="0" presId="urn:microsoft.com/office/officeart/2005/8/layout/hList1"/>
    <dgm:cxn modelId="{4F8F162B-63A8-4151-8C56-325F5FB6C30D}" type="presParOf" srcId="{961E0832-50EE-490F-9D8D-4F9760E46873}" destId="{FE4CBBA9-D83F-41EC-A3E4-D7A25DFA835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E6FBA2-4F59-4DDF-B62B-A274945F1755}">
      <dsp:nvSpPr>
        <dsp:cNvPr id="0" name=""/>
        <dsp:cNvSpPr/>
      </dsp:nvSpPr>
      <dsp:spPr>
        <a:xfrm>
          <a:off x="0" y="13183"/>
          <a:ext cx="3505200" cy="748800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800" b="1" kern="1200" dirty="0" smtClean="0">
              <a:latin typeface="Cambria" pitchFamily="18" charset="0"/>
              <a:ea typeface="Cambria" pitchFamily="18" charset="0"/>
            </a:rPr>
            <a:t>Format</a:t>
          </a:r>
          <a:endParaRPr lang="en-IN" sz="2800" b="1" kern="1200" dirty="0">
            <a:latin typeface="Cambria" pitchFamily="18" charset="0"/>
            <a:ea typeface="Cambria" pitchFamily="18" charset="0"/>
          </a:endParaRPr>
        </a:p>
      </dsp:txBody>
      <dsp:txXfrm>
        <a:off x="0" y="13183"/>
        <a:ext cx="3505200" cy="748800"/>
      </dsp:txXfrm>
    </dsp:sp>
    <dsp:sp modelId="{FE4CBBA9-D83F-41EC-A3E4-D7A25DFA835F}">
      <dsp:nvSpPr>
        <dsp:cNvPr id="0" name=""/>
        <dsp:cNvSpPr/>
      </dsp:nvSpPr>
      <dsp:spPr>
        <a:xfrm>
          <a:off x="0" y="761982"/>
          <a:ext cx="3505200" cy="39967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200" kern="1200" dirty="0" smtClean="0">
              <a:latin typeface="Cambria" pitchFamily="18" charset="0"/>
              <a:ea typeface="Cambria" pitchFamily="18" charset="0"/>
            </a:rPr>
            <a:t>Sender’s Address</a:t>
          </a:r>
          <a:endParaRPr lang="en-IN" sz="2200" kern="1200" dirty="0">
            <a:latin typeface="Cambria" pitchFamily="18" charset="0"/>
            <a:ea typeface="Cambria" pitchFamily="18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200" kern="1200" dirty="0" smtClean="0">
              <a:latin typeface="Cambria" pitchFamily="18" charset="0"/>
              <a:ea typeface="Cambria" pitchFamily="18" charset="0"/>
            </a:rPr>
            <a:t>Date</a:t>
          </a:r>
          <a:endParaRPr lang="en-IN" sz="2200" kern="1200" dirty="0">
            <a:latin typeface="Cambria" pitchFamily="18" charset="0"/>
            <a:ea typeface="Cambria" pitchFamily="18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200" kern="1200" dirty="0" smtClean="0">
              <a:latin typeface="Cambria" pitchFamily="18" charset="0"/>
              <a:ea typeface="Cambria" pitchFamily="18" charset="0"/>
            </a:rPr>
            <a:t>Receiver’s Address</a:t>
          </a:r>
          <a:endParaRPr lang="en-IN" sz="2200" kern="1200" dirty="0">
            <a:latin typeface="Cambria" pitchFamily="18" charset="0"/>
            <a:ea typeface="Cambria" pitchFamily="18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200" kern="1200" dirty="0" smtClean="0">
              <a:latin typeface="Cambria" pitchFamily="18" charset="0"/>
              <a:ea typeface="Cambria" pitchFamily="18" charset="0"/>
            </a:rPr>
            <a:t>Subject </a:t>
          </a:r>
          <a:endParaRPr lang="en-IN" sz="2200" kern="1200" dirty="0">
            <a:latin typeface="Cambria" pitchFamily="18" charset="0"/>
            <a:ea typeface="Cambria" pitchFamily="18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200" kern="1200" dirty="0" smtClean="0">
              <a:latin typeface="Cambria" pitchFamily="18" charset="0"/>
              <a:ea typeface="Cambria" pitchFamily="18" charset="0"/>
            </a:rPr>
            <a:t>Salutation </a:t>
          </a:r>
          <a:endParaRPr lang="en-IN" sz="2200" kern="1200" dirty="0">
            <a:latin typeface="Cambria" pitchFamily="18" charset="0"/>
            <a:ea typeface="Cambria" pitchFamily="18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200" kern="1200" dirty="0" smtClean="0">
              <a:latin typeface="Cambria" pitchFamily="18" charset="0"/>
              <a:ea typeface="Cambria" pitchFamily="18" charset="0"/>
            </a:rPr>
            <a:t>Body of the Letter</a:t>
          </a:r>
          <a:endParaRPr lang="en-IN" sz="2200" kern="1200" dirty="0">
            <a:latin typeface="Cambria" pitchFamily="18" charset="0"/>
            <a:ea typeface="Cambria" pitchFamily="18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200" kern="1200" dirty="0" smtClean="0">
              <a:latin typeface="Cambria" pitchFamily="18" charset="0"/>
              <a:ea typeface="Cambria" pitchFamily="18" charset="0"/>
            </a:rPr>
            <a:t>Subscription</a:t>
          </a:r>
          <a:endParaRPr lang="en-IN" sz="2200" kern="1200" dirty="0">
            <a:latin typeface="Cambria" pitchFamily="18" charset="0"/>
            <a:ea typeface="Cambria" pitchFamily="18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200" kern="1200" dirty="0" smtClean="0">
              <a:latin typeface="Cambria" pitchFamily="18" charset="0"/>
              <a:ea typeface="Cambria" pitchFamily="18" charset="0"/>
            </a:rPr>
            <a:t>Signature</a:t>
          </a:r>
          <a:endParaRPr lang="en-IN" sz="2200" kern="1200" dirty="0">
            <a:latin typeface="Cambria" pitchFamily="18" charset="0"/>
            <a:ea typeface="Cambria" pitchFamily="18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200" kern="1200" dirty="0" smtClean="0">
              <a:latin typeface="Cambria" pitchFamily="18" charset="0"/>
              <a:ea typeface="Cambria" pitchFamily="18" charset="0"/>
            </a:rPr>
            <a:t>Name (In UPPER CASE)</a:t>
          </a:r>
          <a:endParaRPr lang="en-IN" sz="2200" kern="1200" dirty="0">
            <a:latin typeface="Cambria" pitchFamily="18" charset="0"/>
            <a:ea typeface="Cambria" pitchFamily="18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200" kern="1200" dirty="0" smtClean="0">
              <a:latin typeface="Cambria" pitchFamily="18" charset="0"/>
              <a:ea typeface="Cambria" pitchFamily="18" charset="0"/>
            </a:rPr>
            <a:t>Enclosed: (Mention enclosed item if any)</a:t>
          </a:r>
          <a:endParaRPr lang="en-IN" sz="2200" kern="1200" dirty="0">
            <a:latin typeface="Cambria" pitchFamily="18" charset="0"/>
            <a:ea typeface="Cambria" pitchFamily="18" charset="0"/>
          </a:endParaRPr>
        </a:p>
      </dsp:txBody>
      <dsp:txXfrm>
        <a:off x="0" y="761982"/>
        <a:ext cx="3505200" cy="39967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E6FBA2-4F59-4DDF-B62B-A274945F1755}">
      <dsp:nvSpPr>
        <dsp:cNvPr id="0" name=""/>
        <dsp:cNvSpPr/>
      </dsp:nvSpPr>
      <dsp:spPr>
        <a:xfrm>
          <a:off x="0" y="5587"/>
          <a:ext cx="3657600" cy="950400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800" b="1" kern="1200" dirty="0" smtClean="0">
              <a:latin typeface="Cambria" pitchFamily="18" charset="0"/>
              <a:ea typeface="Cambria" pitchFamily="18" charset="0"/>
            </a:rPr>
            <a:t>Format</a:t>
          </a:r>
          <a:endParaRPr lang="en-IN" sz="2800" b="1" kern="1200" dirty="0">
            <a:latin typeface="Cambria" pitchFamily="18" charset="0"/>
            <a:ea typeface="Cambria" pitchFamily="18" charset="0"/>
          </a:endParaRPr>
        </a:p>
      </dsp:txBody>
      <dsp:txXfrm>
        <a:off x="0" y="5587"/>
        <a:ext cx="3657600" cy="950400"/>
      </dsp:txXfrm>
    </dsp:sp>
    <dsp:sp modelId="{FE4CBBA9-D83F-41EC-A3E4-D7A25DFA835F}">
      <dsp:nvSpPr>
        <dsp:cNvPr id="0" name=""/>
        <dsp:cNvSpPr/>
      </dsp:nvSpPr>
      <dsp:spPr>
        <a:xfrm>
          <a:off x="0" y="955987"/>
          <a:ext cx="3657600" cy="39857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200" kern="1200" dirty="0" smtClean="0">
              <a:latin typeface="Cambria" pitchFamily="18" charset="0"/>
              <a:ea typeface="Cambria" pitchFamily="18" charset="0"/>
            </a:rPr>
            <a:t>Sender’s Address</a:t>
          </a:r>
          <a:endParaRPr lang="en-IN" sz="2200" kern="1200" dirty="0">
            <a:latin typeface="Cambria" pitchFamily="18" charset="0"/>
            <a:ea typeface="Cambria" pitchFamily="18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200" kern="1200" dirty="0" smtClean="0">
              <a:latin typeface="Cambria" pitchFamily="18" charset="0"/>
              <a:ea typeface="Cambria" pitchFamily="18" charset="0"/>
            </a:rPr>
            <a:t>Date</a:t>
          </a:r>
          <a:endParaRPr lang="en-IN" sz="2200" kern="1200" dirty="0">
            <a:latin typeface="Cambria" pitchFamily="18" charset="0"/>
            <a:ea typeface="Cambria" pitchFamily="18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200" kern="1200" dirty="0" smtClean="0">
              <a:latin typeface="Cambria" pitchFamily="18" charset="0"/>
              <a:ea typeface="Cambria" pitchFamily="18" charset="0"/>
            </a:rPr>
            <a:t>Receiver’s Address</a:t>
          </a:r>
          <a:endParaRPr lang="en-IN" sz="2200" kern="1200" dirty="0">
            <a:latin typeface="Cambria" pitchFamily="18" charset="0"/>
            <a:ea typeface="Cambria" pitchFamily="18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200" kern="1200" dirty="0" smtClean="0">
              <a:latin typeface="Cambria" pitchFamily="18" charset="0"/>
              <a:ea typeface="Cambria" pitchFamily="18" charset="0"/>
            </a:rPr>
            <a:t>Subject</a:t>
          </a:r>
          <a:endParaRPr lang="en-IN" sz="2200" kern="1200" dirty="0">
            <a:latin typeface="Cambria" pitchFamily="18" charset="0"/>
            <a:ea typeface="Cambria" pitchFamily="18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200" kern="1200" dirty="0" smtClean="0">
              <a:latin typeface="Cambria" pitchFamily="18" charset="0"/>
              <a:ea typeface="Cambria" pitchFamily="18" charset="0"/>
            </a:rPr>
            <a:t>Salutation</a:t>
          </a:r>
          <a:endParaRPr lang="en-IN" sz="2200" kern="1200" dirty="0">
            <a:latin typeface="Cambria" pitchFamily="18" charset="0"/>
            <a:ea typeface="Cambria" pitchFamily="18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200" kern="1200" dirty="0" smtClean="0">
              <a:latin typeface="Cambria" pitchFamily="18" charset="0"/>
              <a:ea typeface="Cambria" pitchFamily="18" charset="0"/>
            </a:rPr>
            <a:t>Body of the Letter</a:t>
          </a:r>
          <a:endParaRPr lang="en-IN" sz="2200" kern="1200" dirty="0">
            <a:latin typeface="Cambria" pitchFamily="18" charset="0"/>
            <a:ea typeface="Cambria" pitchFamily="18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200" kern="1200" dirty="0" smtClean="0">
              <a:latin typeface="Cambria" pitchFamily="18" charset="0"/>
              <a:ea typeface="Cambria" pitchFamily="18" charset="0"/>
            </a:rPr>
            <a:t>Subscription</a:t>
          </a:r>
          <a:endParaRPr lang="en-IN" sz="2200" kern="1200" dirty="0">
            <a:latin typeface="Cambria" pitchFamily="18" charset="0"/>
            <a:ea typeface="Cambria" pitchFamily="18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200" kern="1200" dirty="0" smtClean="0">
              <a:latin typeface="Cambria" pitchFamily="18" charset="0"/>
              <a:ea typeface="Cambria" pitchFamily="18" charset="0"/>
            </a:rPr>
            <a:t>Signature</a:t>
          </a:r>
          <a:endParaRPr lang="en-IN" sz="2200" kern="1200" dirty="0">
            <a:latin typeface="Cambria" pitchFamily="18" charset="0"/>
            <a:ea typeface="Cambria" pitchFamily="18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200" kern="1200" dirty="0" smtClean="0">
              <a:latin typeface="Cambria" pitchFamily="18" charset="0"/>
              <a:ea typeface="Cambria" pitchFamily="18" charset="0"/>
            </a:rPr>
            <a:t>Name ( In UPPER CASE)</a:t>
          </a:r>
          <a:endParaRPr lang="en-IN" sz="2200" kern="1200" dirty="0">
            <a:latin typeface="Cambria" pitchFamily="18" charset="0"/>
            <a:ea typeface="Cambria" pitchFamily="18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200" kern="1200" dirty="0" smtClean="0">
              <a:latin typeface="Cambria" pitchFamily="18" charset="0"/>
              <a:ea typeface="Cambria" pitchFamily="18" charset="0"/>
            </a:rPr>
            <a:t>Enclosed(Mention enclosed item if any) </a:t>
          </a:r>
          <a:endParaRPr lang="en-IN" sz="2200" kern="1200" dirty="0">
            <a:latin typeface="Cambria" pitchFamily="18" charset="0"/>
            <a:ea typeface="Cambria" pitchFamily="18" charset="0"/>
          </a:endParaRPr>
        </a:p>
      </dsp:txBody>
      <dsp:txXfrm>
        <a:off x="0" y="955987"/>
        <a:ext cx="3657600" cy="39857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C232E0-FD7C-4BE8-AE96-A214B972ACC3}" type="datetimeFigureOut">
              <a:rPr lang="en-IN" smtClean="0"/>
              <a:t>15-04-2020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5FCEF8-F121-4D9B-BEB2-9AD9D928555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4895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FCEF8-F121-4D9B-BEB2-9AD9D9285554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3649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C979-E292-46CB-B084-E3BBF4FB5999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15-04-2020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21C48-1B1E-46FD-A358-03BA3364D3D3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188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C979-E292-46CB-B084-E3BBF4FB5999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15-04-2020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21C48-1B1E-46FD-A358-03BA3364D3D3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382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C979-E292-46CB-B084-E3BBF4FB5999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15-04-2020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21C48-1B1E-46FD-A358-03BA3364D3D3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114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C979-E292-46CB-B084-E3BBF4FB5999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15-04-2020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21C48-1B1E-46FD-A358-03BA3364D3D3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44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C979-E292-46CB-B084-E3BBF4FB5999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15-04-2020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21C48-1B1E-46FD-A358-03BA3364D3D3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664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C979-E292-46CB-B084-E3BBF4FB5999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15-04-2020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21C48-1B1E-46FD-A358-03BA3364D3D3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469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C979-E292-46CB-B084-E3BBF4FB5999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15-04-2020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21C48-1B1E-46FD-A358-03BA3364D3D3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902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C979-E292-46CB-B084-E3BBF4FB5999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15-04-2020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21C48-1B1E-46FD-A358-03BA3364D3D3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84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C979-E292-46CB-B084-E3BBF4FB5999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15-04-2020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21C48-1B1E-46FD-A358-03BA3364D3D3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127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C979-E292-46CB-B084-E3BBF4FB5999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15-04-2020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21C48-1B1E-46FD-A358-03BA3364D3D3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685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C979-E292-46CB-B084-E3BBF4FB5999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15-04-2020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21C48-1B1E-46FD-A358-03BA3364D3D3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66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1C979-E292-46CB-B084-E3BBF4FB5999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15-04-2020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21C48-1B1E-46FD-A358-03BA3364D3D3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010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" y="123827"/>
            <a:ext cx="9141714" cy="836841"/>
          </a:xfrm>
          <a:prstGeom prst="rect">
            <a:avLst/>
          </a:prstGeom>
          <a:solidFill>
            <a:srgbClr val="282E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000" b="1" dirty="0" smtClean="0">
                <a:solidFill>
                  <a:prstClr val="white"/>
                </a:solidFill>
                <a:latin typeface="Cambria" panose="02040503050406030204" pitchFamily="18" charset="0"/>
              </a:rPr>
              <a:t>                                      Letter Writing</a:t>
            </a:r>
            <a:endParaRPr lang="en-US" sz="3000" b="1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7579" y="171787"/>
            <a:ext cx="6858000" cy="7409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1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7579" y="960664"/>
            <a:ext cx="4067394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600" dirty="0">
              <a:solidFill>
                <a:prstClr val="black"/>
              </a:solidFill>
              <a:latin typeface="Cambria" panose="02040503050406030204" pitchFamily="18" charset="0"/>
            </a:endParaRPr>
          </a:p>
          <a:p>
            <a:pPr fontAlgn="base"/>
            <a:r>
              <a:rPr lang="en-US" sz="1600" dirty="0">
                <a:solidFill>
                  <a:prstClr val="black"/>
                </a:solidFill>
              </a:rPr>
              <a:t> </a:t>
            </a:r>
          </a:p>
          <a:p>
            <a:pPr>
              <a:lnSpc>
                <a:spcPct val="115000"/>
              </a:lnSpc>
              <a:spcAft>
                <a:spcPts val="840"/>
              </a:spcAft>
            </a:pPr>
            <a:endParaRPr lang="en-US" sz="16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10" y="171787"/>
            <a:ext cx="1976021" cy="574469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394629"/>
            <a:ext cx="4114800" cy="4853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Horizontal Scroll 2"/>
          <p:cNvSpPr/>
          <p:nvPr/>
        </p:nvSpPr>
        <p:spPr>
          <a:xfrm rot="20592257">
            <a:off x="845822" y="1816384"/>
            <a:ext cx="3012230" cy="2136253"/>
          </a:xfrm>
          <a:prstGeom prst="horizontalScroll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b="1" dirty="0" smtClean="0">
                <a:latin typeface="AR BERKLEY" pitchFamily="2" charset="0"/>
              </a:rPr>
              <a:t>Letter</a:t>
            </a:r>
          </a:p>
          <a:p>
            <a:pPr algn="ctr"/>
            <a:r>
              <a:rPr lang="en-IN" sz="2800" b="1" dirty="0" smtClean="0">
                <a:latin typeface="AR BERKLEY" pitchFamily="2" charset="0"/>
              </a:rPr>
              <a:t>Writing</a:t>
            </a:r>
            <a:endParaRPr lang="en-IN" sz="2800" b="1" dirty="0">
              <a:latin typeface="AR BERKLEY" pitchFamily="2" charset="0"/>
            </a:endParaRPr>
          </a:p>
        </p:txBody>
      </p:sp>
      <p:sp>
        <p:nvSpPr>
          <p:cNvPr id="8" name="Horizontal Scroll 7"/>
          <p:cNvSpPr/>
          <p:nvPr/>
        </p:nvSpPr>
        <p:spPr>
          <a:xfrm>
            <a:off x="1276397" y="4299992"/>
            <a:ext cx="3012230" cy="2136253"/>
          </a:xfrm>
          <a:prstGeom prst="horizontalScroll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b="1" dirty="0" smtClean="0">
                <a:latin typeface="AR BERKLEY" pitchFamily="2" charset="0"/>
              </a:rPr>
              <a:t> Letter of Enquiry</a:t>
            </a:r>
          </a:p>
        </p:txBody>
      </p:sp>
    </p:spTree>
    <p:extLst>
      <p:ext uri="{BB962C8B-B14F-4D97-AF65-F5344CB8AC3E}">
        <p14:creationId xmlns:p14="http://schemas.microsoft.com/office/powerpoint/2010/main" val="324534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" y="123827"/>
            <a:ext cx="9141714" cy="836841"/>
          </a:xfrm>
          <a:prstGeom prst="rect">
            <a:avLst/>
          </a:prstGeom>
          <a:solidFill>
            <a:srgbClr val="282E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000" b="1" dirty="0" smtClean="0">
                <a:solidFill>
                  <a:prstClr val="white"/>
                </a:solidFill>
                <a:latin typeface="Cambria" panose="02040503050406030204" pitchFamily="18" charset="0"/>
              </a:rPr>
              <a:t>                                    Assignment</a:t>
            </a:r>
            <a:endParaRPr lang="en-US" sz="3000" b="1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7579" y="171787"/>
            <a:ext cx="6858000" cy="7409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1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7579" y="960664"/>
            <a:ext cx="4067394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600" dirty="0">
              <a:solidFill>
                <a:prstClr val="black"/>
              </a:solidFill>
              <a:latin typeface="Cambria" panose="02040503050406030204" pitchFamily="18" charset="0"/>
            </a:endParaRPr>
          </a:p>
          <a:p>
            <a:pPr fontAlgn="base"/>
            <a:r>
              <a:rPr lang="en-US" sz="1600" dirty="0">
                <a:solidFill>
                  <a:prstClr val="black"/>
                </a:solidFill>
              </a:rPr>
              <a:t> </a:t>
            </a:r>
          </a:p>
          <a:p>
            <a:pPr>
              <a:lnSpc>
                <a:spcPct val="115000"/>
              </a:lnSpc>
              <a:spcAft>
                <a:spcPts val="840"/>
              </a:spcAft>
            </a:pPr>
            <a:endParaRPr lang="en-US" sz="16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91276" y="2133600"/>
            <a:ext cx="50343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600" dirty="0">
              <a:solidFill>
                <a:prstClr val="black"/>
              </a:solidFill>
              <a:latin typeface="Cambria" panose="02040503050406030204" pitchFamily="18" charset="0"/>
            </a:endParaRPr>
          </a:p>
        </p:txBody>
      </p:sp>
      <p:sp>
        <p:nvSpPr>
          <p:cNvPr id="9" name="AutoShape 2" descr="School Clipart Assignme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0" name="AutoShape 4" descr="School Clipart Assignmen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5126" name="Picture 6" descr="School Clipart Assignm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6411" y="1138754"/>
            <a:ext cx="2458577" cy="1989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60375" y="1828595"/>
            <a:ext cx="47212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smtClean="0">
                <a:latin typeface="Cambria" pitchFamily="18" charset="0"/>
                <a:ea typeface="Cambria" pitchFamily="18" charset="0"/>
              </a:rPr>
              <a:t>Your brother </a:t>
            </a:r>
            <a:r>
              <a:rPr lang="en-IN" sz="2000" dirty="0" err="1" smtClean="0">
                <a:latin typeface="Cambria" pitchFamily="18" charset="0"/>
                <a:ea typeface="Cambria" pitchFamily="18" charset="0"/>
              </a:rPr>
              <a:t>Randhir</a:t>
            </a:r>
            <a:r>
              <a:rPr lang="en-IN" sz="2000" dirty="0" smtClean="0">
                <a:latin typeface="Cambria" pitchFamily="18" charset="0"/>
                <a:ea typeface="Cambria" pitchFamily="18" charset="0"/>
              </a:rPr>
              <a:t> wishes to join </a:t>
            </a:r>
            <a:r>
              <a:rPr lang="en-IN" sz="2000" dirty="0" err="1" smtClean="0">
                <a:latin typeface="Cambria" pitchFamily="18" charset="0"/>
                <a:ea typeface="Cambria" pitchFamily="18" charset="0"/>
              </a:rPr>
              <a:t>personalty</a:t>
            </a:r>
            <a:r>
              <a:rPr lang="en-IN" sz="2000" dirty="0" smtClean="0">
                <a:latin typeface="Cambria" pitchFamily="18" charset="0"/>
                <a:ea typeface="Cambria" pitchFamily="18" charset="0"/>
              </a:rPr>
              <a:t> development course after his grade XII exams. Write a letter to ‘</a:t>
            </a:r>
            <a:r>
              <a:rPr lang="en-IN" sz="2000" dirty="0" err="1" smtClean="0">
                <a:latin typeface="Cambria" pitchFamily="18" charset="0"/>
                <a:ea typeface="Cambria" pitchFamily="18" charset="0"/>
              </a:rPr>
              <a:t>Personna</a:t>
            </a:r>
            <a:r>
              <a:rPr lang="en-IN" sz="2000" dirty="0" smtClean="0">
                <a:latin typeface="Cambria" pitchFamily="18" charset="0"/>
                <a:ea typeface="Cambria" pitchFamily="18" charset="0"/>
              </a:rPr>
              <a:t>’ Personality Centre enquiring about their terms and conditions. You are </a:t>
            </a:r>
            <a:r>
              <a:rPr lang="en-IN" sz="2000" dirty="0" err="1" smtClean="0">
                <a:latin typeface="Cambria" pitchFamily="18" charset="0"/>
                <a:ea typeface="Cambria" pitchFamily="18" charset="0"/>
              </a:rPr>
              <a:t>Sukankya</a:t>
            </a:r>
            <a:r>
              <a:rPr lang="en-IN" sz="2000" dirty="0" smtClean="0">
                <a:latin typeface="Cambria" pitchFamily="18" charset="0"/>
                <a:ea typeface="Cambria" pitchFamily="18" charset="0"/>
              </a:rPr>
              <a:t> staying at </a:t>
            </a:r>
            <a:r>
              <a:rPr lang="en-IN" sz="2000" dirty="0" err="1" smtClean="0">
                <a:latin typeface="Cambria" pitchFamily="18" charset="0"/>
                <a:ea typeface="Cambria" pitchFamily="18" charset="0"/>
              </a:rPr>
              <a:t>H.No</a:t>
            </a:r>
            <a:r>
              <a:rPr lang="en-IN" sz="2000" dirty="0" smtClean="0">
                <a:latin typeface="Cambria" pitchFamily="18" charset="0"/>
                <a:ea typeface="Cambria" pitchFamily="18" charset="0"/>
              </a:rPr>
              <a:t>. 63, Sector 15, </a:t>
            </a:r>
            <a:r>
              <a:rPr lang="en-IN" sz="2000" dirty="0" err="1" smtClean="0">
                <a:latin typeface="Cambria" pitchFamily="18" charset="0"/>
                <a:ea typeface="Cambria" pitchFamily="18" charset="0"/>
              </a:rPr>
              <a:t>Mayur</a:t>
            </a:r>
            <a:r>
              <a:rPr lang="en-IN" sz="20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IN" sz="2000" dirty="0" err="1" smtClean="0">
                <a:latin typeface="Cambria" pitchFamily="18" charset="0"/>
                <a:ea typeface="Cambria" pitchFamily="18" charset="0"/>
              </a:rPr>
              <a:t>Vihar</a:t>
            </a:r>
            <a:r>
              <a:rPr lang="en-IN" sz="2000" dirty="0" smtClean="0">
                <a:latin typeface="Cambria" pitchFamily="18" charset="0"/>
                <a:ea typeface="Cambria" pitchFamily="18" charset="0"/>
              </a:rPr>
              <a:t>, Delhi.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5830"/>
            <a:ext cx="1976021" cy="574469"/>
          </a:xfrm>
          <a:prstGeom prst="rect">
            <a:avLst/>
          </a:prstGeom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352800"/>
            <a:ext cx="3505200" cy="3367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662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" y="123827"/>
            <a:ext cx="9141714" cy="836841"/>
          </a:xfrm>
          <a:prstGeom prst="rect">
            <a:avLst/>
          </a:prstGeom>
          <a:solidFill>
            <a:srgbClr val="282E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000" b="1" dirty="0" smtClean="0">
                <a:solidFill>
                  <a:prstClr val="white"/>
                </a:solidFill>
                <a:latin typeface="Cambria" panose="02040503050406030204" pitchFamily="18" charset="0"/>
              </a:rPr>
              <a:t>                                         Next class……</a:t>
            </a:r>
            <a:endParaRPr lang="en-US" sz="3000" b="1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7579" y="171787"/>
            <a:ext cx="6858000" cy="7409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1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7579" y="960664"/>
            <a:ext cx="4067394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600" dirty="0">
              <a:solidFill>
                <a:prstClr val="black"/>
              </a:solidFill>
              <a:latin typeface="Cambria" panose="02040503050406030204" pitchFamily="18" charset="0"/>
            </a:endParaRPr>
          </a:p>
          <a:p>
            <a:pPr fontAlgn="base"/>
            <a:r>
              <a:rPr lang="en-US" sz="1600" dirty="0">
                <a:solidFill>
                  <a:prstClr val="black"/>
                </a:solidFill>
              </a:rPr>
              <a:t> </a:t>
            </a:r>
          </a:p>
          <a:p>
            <a:pPr>
              <a:lnSpc>
                <a:spcPct val="115000"/>
              </a:lnSpc>
              <a:spcAft>
                <a:spcPts val="840"/>
              </a:spcAft>
            </a:pPr>
            <a:endParaRPr lang="en-US" sz="16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48400" y="2286000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IN" sz="2000" dirty="0"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" y="195477"/>
            <a:ext cx="1976021" cy="574469"/>
          </a:xfrm>
          <a:prstGeom prst="rect">
            <a:avLst/>
          </a:prstGeom>
        </p:spPr>
      </p:pic>
      <p:sp>
        <p:nvSpPr>
          <p:cNvPr id="11" name="Cloud Callout 10"/>
          <p:cNvSpPr/>
          <p:nvPr/>
        </p:nvSpPr>
        <p:spPr>
          <a:xfrm>
            <a:off x="838200" y="1600200"/>
            <a:ext cx="7239000" cy="4343400"/>
          </a:xfrm>
          <a:prstGeom prst="cloudCallout">
            <a:avLst>
              <a:gd name="adj1" fmla="val -29694"/>
              <a:gd name="adj2" fmla="val 62186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5400" b="1" dirty="0" smtClean="0">
                <a:latin typeface="Cambria" pitchFamily="18" charset="0"/>
                <a:ea typeface="Cambria" pitchFamily="18" charset="0"/>
              </a:rPr>
              <a:t>LETTER OF PLACING ORDER</a:t>
            </a:r>
            <a:endParaRPr lang="en-IN" sz="5400" b="1" dirty="0">
              <a:latin typeface="Cambria" pitchFamily="18" charset="0"/>
              <a:ea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14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" y="123827"/>
            <a:ext cx="9141714" cy="836841"/>
          </a:xfrm>
          <a:prstGeom prst="rect">
            <a:avLst/>
          </a:prstGeom>
          <a:solidFill>
            <a:srgbClr val="282E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000" b="1" dirty="0" smtClean="0">
                <a:solidFill>
                  <a:prstClr val="white"/>
                </a:solidFill>
                <a:latin typeface="Cambria" panose="02040503050406030204" pitchFamily="18" charset="0"/>
              </a:rPr>
              <a:t>                             Learning Outcomes</a:t>
            </a:r>
            <a:endParaRPr lang="en-US" sz="3000" b="1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7579" y="171787"/>
            <a:ext cx="6858000" cy="7409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1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7579" y="960664"/>
            <a:ext cx="4067394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600" dirty="0">
              <a:solidFill>
                <a:prstClr val="black"/>
              </a:solidFill>
              <a:latin typeface="Cambria" panose="02040503050406030204" pitchFamily="18" charset="0"/>
            </a:endParaRPr>
          </a:p>
          <a:p>
            <a:pPr fontAlgn="base"/>
            <a:r>
              <a:rPr lang="en-US" sz="1600" dirty="0">
                <a:solidFill>
                  <a:prstClr val="black"/>
                </a:solidFill>
              </a:rPr>
              <a:t> </a:t>
            </a:r>
          </a:p>
          <a:p>
            <a:pPr>
              <a:lnSpc>
                <a:spcPct val="115000"/>
              </a:lnSpc>
              <a:spcAft>
                <a:spcPts val="840"/>
              </a:spcAft>
            </a:pPr>
            <a:endParaRPr lang="en-US" sz="16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81200" y="2133600"/>
            <a:ext cx="50343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600" dirty="0">
              <a:solidFill>
                <a:prstClr val="black"/>
              </a:solidFill>
              <a:latin typeface="Cambria" panose="020405030504060302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1" y="1394630"/>
            <a:ext cx="7543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IN" sz="2000" dirty="0" smtClean="0">
                <a:latin typeface="Cambria" pitchFamily="18" charset="0"/>
                <a:ea typeface="Cambria" pitchFamily="18" charset="0"/>
              </a:rPr>
              <a:t>Analyse </a:t>
            </a:r>
            <a:r>
              <a:rPr lang="en-IN" sz="2000" dirty="0">
                <a:latin typeface="Cambria" pitchFamily="18" charset="0"/>
                <a:ea typeface="Cambria" pitchFamily="18" charset="0"/>
              </a:rPr>
              <a:t>and compare various </a:t>
            </a:r>
            <a:r>
              <a:rPr lang="en-IN" sz="2000" dirty="0" smtClean="0">
                <a:latin typeface="Cambria" pitchFamily="18" charset="0"/>
                <a:ea typeface="Cambria" pitchFamily="18" charset="0"/>
              </a:rPr>
              <a:t>formal</a:t>
            </a:r>
            <a:r>
              <a:rPr lang="en-IN" sz="2000" dirty="0">
                <a:latin typeface="Cambria" pitchFamily="18" charset="0"/>
                <a:ea typeface="Cambria" pitchFamily="18" charset="0"/>
              </a:rPr>
              <a:t> </a:t>
            </a:r>
            <a:r>
              <a:rPr lang="en-IN" sz="2000" b="1" dirty="0">
                <a:latin typeface="Cambria" pitchFamily="18" charset="0"/>
                <a:ea typeface="Cambria" pitchFamily="18" charset="0"/>
              </a:rPr>
              <a:t>letters</a:t>
            </a:r>
            <a:r>
              <a:rPr lang="en-IN" sz="2000" dirty="0">
                <a:latin typeface="Cambria" pitchFamily="18" charset="0"/>
                <a:ea typeface="Cambria" pitchFamily="18" charset="0"/>
              </a:rPr>
              <a:t> to note differences of conventions, vocabulary, style and tone. </a:t>
            </a:r>
            <a:endParaRPr lang="en-IN" sz="2000" dirty="0" smtClean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N" sz="2000" dirty="0" smtClean="0">
                <a:latin typeface="Cambria" pitchFamily="18" charset="0"/>
                <a:ea typeface="Cambria" pitchFamily="18" charset="0"/>
              </a:rPr>
              <a:t>Follow </a:t>
            </a:r>
            <a:r>
              <a:rPr lang="en-IN" sz="2000" dirty="0">
                <a:latin typeface="Cambria" pitchFamily="18" charset="0"/>
                <a:ea typeface="Cambria" pitchFamily="18" charset="0"/>
              </a:rPr>
              <a:t>conventions of formal </a:t>
            </a:r>
            <a:r>
              <a:rPr lang="en-IN" sz="2000" b="1" dirty="0">
                <a:latin typeface="Cambria" pitchFamily="18" charset="0"/>
                <a:ea typeface="Cambria" pitchFamily="18" charset="0"/>
              </a:rPr>
              <a:t>letter</a:t>
            </a:r>
            <a:r>
              <a:rPr lang="en-IN" sz="2000" dirty="0">
                <a:latin typeface="Cambria" pitchFamily="18" charset="0"/>
                <a:ea typeface="Cambria" pitchFamily="18" charset="0"/>
              </a:rPr>
              <a:t> with respect to layout, solutions, etc. </a:t>
            </a:r>
            <a:endParaRPr lang="en-IN" sz="2000" dirty="0" smtClean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N" sz="2000" dirty="0" smtClean="0">
                <a:latin typeface="Cambria" pitchFamily="18" charset="0"/>
                <a:ea typeface="Cambria" pitchFamily="18" charset="0"/>
              </a:rPr>
              <a:t>Recognize </a:t>
            </a:r>
            <a:r>
              <a:rPr lang="en-IN" sz="2000" dirty="0">
                <a:latin typeface="Cambria" pitchFamily="18" charset="0"/>
                <a:ea typeface="Cambria" pitchFamily="18" charset="0"/>
              </a:rPr>
              <a:t>and demonstrate use of appropriate vocabulary, style and tone </a:t>
            </a:r>
            <a:r>
              <a:rPr lang="en-IN" sz="2000" dirty="0" smtClean="0">
                <a:latin typeface="Cambria" pitchFamily="18" charset="0"/>
                <a:ea typeface="Cambria" pitchFamily="18" charset="0"/>
              </a:rPr>
              <a:t>in</a:t>
            </a:r>
            <a:r>
              <a:rPr lang="en-IN" sz="2000" dirty="0">
                <a:latin typeface="Cambria" pitchFamily="18" charset="0"/>
                <a:ea typeface="Cambria" pitchFamily="18" charset="0"/>
              </a:rPr>
              <a:t> </a:t>
            </a:r>
            <a:r>
              <a:rPr lang="en-IN" sz="2000" b="1" dirty="0" smtClean="0">
                <a:latin typeface="Cambria" pitchFamily="18" charset="0"/>
                <a:ea typeface="Cambria" pitchFamily="18" charset="0"/>
              </a:rPr>
              <a:t>letters of enquiry.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IN" sz="2000" dirty="0" smtClean="0">
                <a:latin typeface="Cambria" pitchFamily="18" charset="0"/>
                <a:ea typeface="Cambria" pitchFamily="18" charset="0"/>
              </a:rPr>
              <a:t>Identify </a:t>
            </a:r>
            <a:r>
              <a:rPr lang="en-IN" sz="2000" dirty="0">
                <a:latin typeface="Cambria" pitchFamily="18" charset="0"/>
                <a:ea typeface="Cambria" pitchFamily="18" charset="0"/>
              </a:rPr>
              <a:t>the elements of a </a:t>
            </a:r>
            <a:r>
              <a:rPr lang="en-IN" sz="2000" dirty="0" smtClean="0">
                <a:latin typeface="Cambria" pitchFamily="18" charset="0"/>
                <a:ea typeface="Cambria" pitchFamily="18" charset="0"/>
              </a:rPr>
              <a:t>letter.</a:t>
            </a:r>
            <a:endParaRPr lang="en-IN" sz="2000" dirty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N" sz="2000" dirty="0">
                <a:latin typeface="Cambria" pitchFamily="18" charset="0"/>
                <a:ea typeface="Cambria" pitchFamily="18" charset="0"/>
              </a:rPr>
              <a:t>A</a:t>
            </a:r>
            <a:r>
              <a:rPr lang="en-IN" sz="2000" dirty="0" smtClean="0">
                <a:latin typeface="Cambria" pitchFamily="18" charset="0"/>
                <a:ea typeface="Cambria" pitchFamily="18" charset="0"/>
              </a:rPr>
              <a:t>pply all the </a:t>
            </a:r>
            <a:r>
              <a:rPr lang="en-IN" sz="2000" dirty="0">
                <a:latin typeface="Cambria" pitchFamily="18" charset="0"/>
                <a:ea typeface="Cambria" pitchFamily="18" charset="0"/>
              </a:rPr>
              <a:t>elements to compose </a:t>
            </a:r>
            <a:r>
              <a:rPr lang="en-IN" sz="2000" dirty="0" smtClean="0">
                <a:latin typeface="Cambria" pitchFamily="18" charset="0"/>
                <a:ea typeface="Cambria" pitchFamily="18" charset="0"/>
              </a:rPr>
              <a:t>letter.</a:t>
            </a:r>
            <a:endParaRPr lang="en-IN" sz="2000" dirty="0"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329" y="335015"/>
            <a:ext cx="1976021" cy="574469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419600"/>
            <a:ext cx="5943600" cy="1933575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180237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" y="123827"/>
            <a:ext cx="9141714" cy="836841"/>
          </a:xfrm>
          <a:prstGeom prst="rect">
            <a:avLst/>
          </a:prstGeom>
          <a:solidFill>
            <a:srgbClr val="282E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000" b="1" dirty="0" smtClean="0">
                <a:solidFill>
                  <a:prstClr val="white"/>
                </a:solidFill>
                <a:latin typeface="Cambria" panose="02040503050406030204" pitchFamily="18" charset="0"/>
              </a:rPr>
              <a:t>                                               Activity </a:t>
            </a:r>
            <a:endParaRPr lang="en-US" sz="3000" b="1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7579" y="171787"/>
            <a:ext cx="6858000" cy="7409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1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7579" y="960664"/>
            <a:ext cx="4067394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600" dirty="0">
              <a:solidFill>
                <a:prstClr val="black"/>
              </a:solidFill>
              <a:latin typeface="Cambria" panose="02040503050406030204" pitchFamily="18" charset="0"/>
            </a:endParaRPr>
          </a:p>
          <a:p>
            <a:pPr fontAlgn="base"/>
            <a:r>
              <a:rPr lang="en-US" sz="1600" dirty="0">
                <a:solidFill>
                  <a:prstClr val="black"/>
                </a:solidFill>
              </a:rPr>
              <a:t> </a:t>
            </a:r>
          </a:p>
          <a:p>
            <a:pPr>
              <a:lnSpc>
                <a:spcPct val="115000"/>
              </a:lnSpc>
              <a:spcAft>
                <a:spcPts val="840"/>
              </a:spcAft>
            </a:pPr>
            <a:endParaRPr lang="en-US" sz="16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1394629"/>
            <a:ext cx="411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endParaRPr lang="en-IN" sz="2000" dirty="0"/>
          </a:p>
          <a:p>
            <a:endParaRPr lang="en-IN" sz="20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748572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b="1" dirty="0" smtClean="0">
              <a:latin typeface="Cambria" pitchFamily="18" charset="0"/>
              <a:ea typeface="Cambria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IN" dirty="0" smtClean="0"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5009"/>
            <a:ext cx="1976021" cy="57446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88010" y="1748572"/>
            <a:ext cx="754639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latin typeface="Cambria" pitchFamily="18" charset="0"/>
                <a:ea typeface="Cambria" pitchFamily="18" charset="0"/>
              </a:rPr>
              <a:t>For Discussion</a:t>
            </a:r>
            <a:r>
              <a:rPr lang="en-IN" sz="2000" b="1" dirty="0" smtClean="0"/>
              <a:t>:</a:t>
            </a:r>
          </a:p>
          <a:p>
            <a:endParaRPr lang="en-IN" dirty="0" smtClean="0">
              <a:latin typeface="Cambria" pitchFamily="18" charset="0"/>
              <a:ea typeface="Cambria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IN" dirty="0" smtClean="0">
                <a:latin typeface="Cambria" pitchFamily="18" charset="0"/>
                <a:ea typeface="Cambria" pitchFamily="18" charset="0"/>
              </a:rPr>
              <a:t>Have you ever written a letter of enquiry ?</a:t>
            </a:r>
          </a:p>
          <a:p>
            <a:pPr marL="285750" indent="-285750">
              <a:buFont typeface="Arial" pitchFamily="34" charset="0"/>
              <a:buChar char="•"/>
            </a:pPr>
            <a:endParaRPr lang="en-IN" dirty="0" smtClean="0">
              <a:latin typeface="Cambria" pitchFamily="18" charset="0"/>
              <a:ea typeface="Cambria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IN" dirty="0" smtClean="0">
                <a:latin typeface="Cambria" pitchFamily="18" charset="0"/>
                <a:ea typeface="Cambria" pitchFamily="18" charset="0"/>
              </a:rPr>
              <a:t>For what purpose letter of enquiry is written?</a:t>
            </a:r>
          </a:p>
          <a:p>
            <a:pPr marL="285750" indent="-285750">
              <a:buFont typeface="Arial" pitchFamily="34" charset="0"/>
              <a:buChar char="•"/>
            </a:pPr>
            <a:endParaRPr lang="en-IN" dirty="0" smtClean="0">
              <a:latin typeface="Cambria" pitchFamily="18" charset="0"/>
              <a:ea typeface="Cambria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IN" dirty="0" smtClean="0">
                <a:latin typeface="Cambria" pitchFamily="18" charset="0"/>
                <a:ea typeface="Cambria" pitchFamily="18" charset="0"/>
              </a:rPr>
              <a:t>What kind of enquiries can you </a:t>
            </a:r>
            <a:r>
              <a:rPr lang="en-IN" dirty="0" smtClean="0">
                <a:latin typeface="Cambria" pitchFamily="18" charset="0"/>
                <a:ea typeface="Cambria" pitchFamily="18" charset="0"/>
              </a:rPr>
              <a:t>make</a:t>
            </a:r>
            <a:r>
              <a:rPr lang="en-IN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IN" dirty="0" smtClean="0">
                <a:latin typeface="Cambria" pitchFamily="18" charset="0"/>
                <a:ea typeface="Cambria" pitchFamily="18" charset="0"/>
              </a:rPr>
              <a:t>through the letter?</a:t>
            </a:r>
          </a:p>
          <a:p>
            <a:endParaRPr lang="en-IN" dirty="0" smtClean="0"/>
          </a:p>
          <a:p>
            <a:endParaRPr lang="en-IN" dirty="0"/>
          </a:p>
        </p:txBody>
      </p:sp>
      <p:sp>
        <p:nvSpPr>
          <p:cNvPr id="9" name="Wave 8"/>
          <p:cNvSpPr/>
          <p:nvPr/>
        </p:nvSpPr>
        <p:spPr>
          <a:xfrm rot="20529504">
            <a:off x="4386078" y="3653715"/>
            <a:ext cx="4181845" cy="2924643"/>
          </a:xfrm>
          <a:prstGeom prst="wav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400" b="1" dirty="0" smtClean="0">
                <a:latin typeface="Cambria" pitchFamily="18" charset="0"/>
                <a:ea typeface="Cambria" pitchFamily="18" charset="0"/>
              </a:rPr>
              <a:t>Activity</a:t>
            </a:r>
            <a:endParaRPr lang="en-IN" sz="4400" b="1" dirty="0">
              <a:latin typeface="Cambria" pitchFamily="18" charset="0"/>
              <a:ea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24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" y="123827"/>
            <a:ext cx="9141714" cy="836841"/>
          </a:xfrm>
          <a:prstGeom prst="rect">
            <a:avLst/>
          </a:prstGeom>
          <a:solidFill>
            <a:srgbClr val="282E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000" b="1" dirty="0" smtClean="0">
                <a:solidFill>
                  <a:prstClr val="white"/>
                </a:solidFill>
                <a:latin typeface="Cambria" panose="02040503050406030204" pitchFamily="18" charset="0"/>
              </a:rPr>
              <a:t>                                Format of Letter of Enquiry</a:t>
            </a:r>
            <a:endParaRPr lang="en-US" sz="3000" b="1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7579" y="171787"/>
            <a:ext cx="6858000" cy="7409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1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7579" y="960664"/>
            <a:ext cx="4067394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600" dirty="0">
              <a:solidFill>
                <a:prstClr val="black"/>
              </a:solidFill>
              <a:latin typeface="Cambria" panose="02040503050406030204" pitchFamily="18" charset="0"/>
            </a:endParaRPr>
          </a:p>
          <a:p>
            <a:pPr fontAlgn="base"/>
            <a:r>
              <a:rPr lang="en-US" sz="1600" dirty="0">
                <a:solidFill>
                  <a:prstClr val="black"/>
                </a:solidFill>
              </a:rPr>
              <a:t> </a:t>
            </a:r>
          </a:p>
          <a:p>
            <a:pPr>
              <a:lnSpc>
                <a:spcPct val="115000"/>
              </a:lnSpc>
              <a:spcAft>
                <a:spcPts val="840"/>
              </a:spcAft>
            </a:pPr>
            <a:endParaRPr lang="en-US" sz="16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1394629"/>
            <a:ext cx="411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endParaRPr lang="en-IN" sz="2000" dirty="0"/>
          </a:p>
          <a:p>
            <a:endParaRPr lang="en-IN" sz="20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748572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b="1" dirty="0" smtClean="0">
              <a:latin typeface="Cambria" pitchFamily="18" charset="0"/>
              <a:ea typeface="Cambria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IN" dirty="0" smtClean="0"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5009"/>
            <a:ext cx="1976021" cy="574469"/>
          </a:xfrm>
          <a:prstGeom prst="rect">
            <a:avLst/>
          </a:prstGeom>
        </p:spPr>
      </p:pic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1539005049"/>
              </p:ext>
            </p:extLst>
          </p:nvPr>
        </p:nvGraphicFramePr>
        <p:xfrm>
          <a:off x="457200" y="1392930"/>
          <a:ext cx="3505200" cy="47718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Horizontal Scroll 13"/>
          <p:cNvSpPr/>
          <p:nvPr/>
        </p:nvSpPr>
        <p:spPr>
          <a:xfrm rot="621132">
            <a:off x="5302567" y="1875249"/>
            <a:ext cx="3296340" cy="2595496"/>
          </a:xfrm>
          <a:prstGeom prst="horizontalScroll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b="1" dirty="0" smtClean="0">
                <a:latin typeface="AR BERKLEY" pitchFamily="2" charset="0"/>
              </a:rPr>
              <a:t>Format-</a:t>
            </a:r>
          </a:p>
          <a:p>
            <a:pPr algn="ctr"/>
            <a:r>
              <a:rPr lang="en-IN" sz="2800" b="1" dirty="0" smtClean="0">
                <a:latin typeface="AR BERKLEY" pitchFamily="2" charset="0"/>
              </a:rPr>
              <a:t>Letter of Enquiry</a:t>
            </a:r>
          </a:p>
        </p:txBody>
      </p:sp>
    </p:spTree>
    <p:extLst>
      <p:ext uri="{BB962C8B-B14F-4D97-AF65-F5344CB8AC3E}">
        <p14:creationId xmlns:p14="http://schemas.microsoft.com/office/powerpoint/2010/main" val="387023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" y="123827"/>
            <a:ext cx="9141714" cy="836841"/>
          </a:xfrm>
          <a:prstGeom prst="rect">
            <a:avLst/>
          </a:prstGeom>
          <a:solidFill>
            <a:srgbClr val="282E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000" b="1" dirty="0" smtClean="0">
                <a:solidFill>
                  <a:prstClr val="white"/>
                </a:solidFill>
                <a:latin typeface="Cambria" panose="02040503050406030204" pitchFamily="18" charset="0"/>
              </a:rPr>
              <a:t>                              Elements of Letter of Enquiry</a:t>
            </a:r>
            <a:endParaRPr lang="en-US" sz="3000" b="1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7579" y="171787"/>
            <a:ext cx="6858000" cy="7409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1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7579" y="960664"/>
            <a:ext cx="4067394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600" dirty="0">
              <a:solidFill>
                <a:prstClr val="black"/>
              </a:solidFill>
              <a:latin typeface="Cambria" panose="02040503050406030204" pitchFamily="18" charset="0"/>
            </a:endParaRPr>
          </a:p>
          <a:p>
            <a:pPr fontAlgn="base"/>
            <a:r>
              <a:rPr lang="en-US" sz="1600" dirty="0">
                <a:solidFill>
                  <a:prstClr val="black"/>
                </a:solidFill>
              </a:rPr>
              <a:t> </a:t>
            </a:r>
          </a:p>
          <a:p>
            <a:pPr>
              <a:lnSpc>
                <a:spcPct val="115000"/>
              </a:lnSpc>
              <a:spcAft>
                <a:spcPts val="840"/>
              </a:spcAft>
            </a:pPr>
            <a:endParaRPr lang="en-US" sz="16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81200" y="2133600"/>
            <a:ext cx="50343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600" dirty="0">
              <a:solidFill>
                <a:prstClr val="black"/>
              </a:solidFill>
              <a:latin typeface="Cambria" panose="020405030504060302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15000" y="2779931"/>
            <a:ext cx="259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en-IN" b="1" dirty="0"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532" y="171787"/>
            <a:ext cx="1976021" cy="57446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62000" y="1394630"/>
            <a:ext cx="44196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latin typeface="Cambria" pitchFamily="18" charset="0"/>
                <a:ea typeface="Cambria" pitchFamily="18" charset="0"/>
              </a:rPr>
              <a:t>There are 5 elements of  letter of enquiry</a:t>
            </a:r>
          </a:p>
          <a:p>
            <a:endParaRPr lang="en-IN" sz="2000" b="1" dirty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N" sz="2000" b="1" dirty="0" smtClean="0">
                <a:latin typeface="Cambria" pitchFamily="18" charset="0"/>
                <a:ea typeface="Cambria" pitchFamily="18" charset="0"/>
              </a:rPr>
              <a:t>Heading</a:t>
            </a:r>
          </a:p>
          <a:p>
            <a:pPr marL="342900" indent="-342900">
              <a:buFont typeface="Arial" pitchFamily="34" charset="0"/>
              <a:buChar char="•"/>
            </a:pPr>
            <a:endParaRPr lang="en-IN" sz="2000" b="1" dirty="0" smtClean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N" sz="2000" b="1" dirty="0" smtClean="0">
                <a:latin typeface="Cambria" pitchFamily="18" charset="0"/>
                <a:ea typeface="Cambria" pitchFamily="18" charset="0"/>
              </a:rPr>
              <a:t>Subject</a:t>
            </a:r>
          </a:p>
          <a:p>
            <a:pPr marL="342900" indent="-342900">
              <a:buFont typeface="Arial" pitchFamily="34" charset="0"/>
              <a:buChar char="•"/>
            </a:pPr>
            <a:endParaRPr lang="en-IN" sz="2000" b="1" dirty="0" smtClean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N" sz="2000" b="1" dirty="0" smtClean="0">
                <a:latin typeface="Cambria" pitchFamily="18" charset="0"/>
                <a:ea typeface="Cambria" pitchFamily="18" charset="0"/>
              </a:rPr>
              <a:t>Salutation</a:t>
            </a:r>
          </a:p>
          <a:p>
            <a:pPr marL="342900" indent="-342900">
              <a:buFont typeface="Arial" pitchFamily="34" charset="0"/>
              <a:buChar char="•"/>
            </a:pPr>
            <a:endParaRPr lang="en-IN" sz="2000" b="1" dirty="0" smtClean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N" sz="2000" b="1" dirty="0" smtClean="0">
                <a:latin typeface="Cambria" pitchFamily="18" charset="0"/>
                <a:ea typeface="Cambria" pitchFamily="18" charset="0"/>
              </a:rPr>
              <a:t>Body of the letter</a:t>
            </a:r>
          </a:p>
          <a:p>
            <a:pPr marL="342900" indent="-342900">
              <a:buFont typeface="Arial" pitchFamily="34" charset="0"/>
              <a:buChar char="•"/>
            </a:pPr>
            <a:endParaRPr lang="en-IN" sz="2000" b="1" dirty="0" smtClean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N" sz="2000" b="1" dirty="0" smtClean="0">
                <a:latin typeface="Cambria" pitchFamily="18" charset="0"/>
                <a:ea typeface="Cambria" pitchFamily="18" charset="0"/>
              </a:rPr>
              <a:t>Subscription (Inclusive of enclosed item if any)</a:t>
            </a:r>
            <a:endParaRPr lang="en-IN" sz="20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11" name="AutoShape 2" descr="5 clipart balloon, 5 balloon Transparent FREE for download on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2052" name="Picture 4" descr="5 clipart balloon, 5 balloon Transparent FREE for download on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6637" y="1600200"/>
            <a:ext cx="3284172" cy="3837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5576637" y="5437418"/>
            <a:ext cx="3298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b="1" dirty="0" smtClean="0">
                <a:latin typeface="Cambria" pitchFamily="18" charset="0"/>
                <a:ea typeface="Cambria" pitchFamily="18" charset="0"/>
              </a:rPr>
              <a:t>5 parts of  letter of enquiry</a:t>
            </a:r>
            <a:endParaRPr lang="en-IN" b="1" dirty="0">
              <a:latin typeface="Cambria" pitchFamily="18" charset="0"/>
              <a:ea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22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" y="123827"/>
            <a:ext cx="9141714" cy="836841"/>
          </a:xfrm>
          <a:prstGeom prst="rect">
            <a:avLst/>
          </a:prstGeom>
          <a:solidFill>
            <a:srgbClr val="282E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000" b="1" dirty="0" smtClean="0">
                <a:solidFill>
                  <a:prstClr val="white"/>
                </a:solidFill>
                <a:latin typeface="Cambria" panose="02040503050406030204" pitchFamily="18" charset="0"/>
              </a:rPr>
              <a:t>                              Elements of Letter of Enquiry</a:t>
            </a:r>
            <a:endParaRPr lang="en-US" sz="3000" b="1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7579" y="171787"/>
            <a:ext cx="6858000" cy="7409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1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7579" y="960664"/>
            <a:ext cx="4067394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600" dirty="0">
              <a:solidFill>
                <a:prstClr val="black"/>
              </a:solidFill>
              <a:latin typeface="Cambria" panose="02040503050406030204" pitchFamily="18" charset="0"/>
            </a:endParaRPr>
          </a:p>
          <a:p>
            <a:pPr fontAlgn="base"/>
            <a:r>
              <a:rPr lang="en-US" sz="1600" dirty="0">
                <a:solidFill>
                  <a:prstClr val="black"/>
                </a:solidFill>
              </a:rPr>
              <a:t> </a:t>
            </a:r>
          </a:p>
          <a:p>
            <a:pPr>
              <a:lnSpc>
                <a:spcPct val="115000"/>
              </a:lnSpc>
              <a:spcAft>
                <a:spcPts val="840"/>
              </a:spcAft>
            </a:pPr>
            <a:endParaRPr lang="en-US" sz="16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81200" y="2133600"/>
            <a:ext cx="50343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600" dirty="0">
              <a:solidFill>
                <a:prstClr val="black"/>
              </a:solidFill>
              <a:latin typeface="Cambria" panose="020405030504060302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15000" y="2779931"/>
            <a:ext cx="259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en-IN" b="1" dirty="0"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532" y="171787"/>
            <a:ext cx="1976021" cy="57446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09600" y="1394629"/>
            <a:ext cx="68580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b="1" dirty="0" smtClean="0">
                <a:latin typeface="Cambria" pitchFamily="18" charset="0"/>
                <a:ea typeface="Cambria" pitchFamily="18" charset="0"/>
              </a:rPr>
              <a:t>Heading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IN" dirty="0" smtClean="0">
                <a:latin typeface="Cambria" pitchFamily="18" charset="0"/>
                <a:ea typeface="Cambria" pitchFamily="18" charset="0"/>
              </a:rPr>
              <a:t>Sender’s Address (2-3 Lines_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IN" dirty="0" smtClean="0">
                <a:latin typeface="Cambria" pitchFamily="18" charset="0"/>
                <a:ea typeface="Cambria" pitchFamily="18" charset="0"/>
              </a:rPr>
              <a:t>Date to be written as M/D/Y (April 23</a:t>
            </a:r>
            <a:r>
              <a:rPr lang="en-IN" baseline="30000" dirty="0" smtClean="0">
                <a:latin typeface="Cambria" pitchFamily="18" charset="0"/>
                <a:ea typeface="Cambria" pitchFamily="18" charset="0"/>
              </a:rPr>
              <a:t>rd</a:t>
            </a:r>
            <a:r>
              <a:rPr lang="en-IN" dirty="0">
                <a:latin typeface="Cambria" pitchFamily="18" charset="0"/>
                <a:ea typeface="Cambria" pitchFamily="18" charset="0"/>
              </a:rPr>
              <a:t> </a:t>
            </a:r>
            <a:r>
              <a:rPr lang="en-IN" dirty="0" smtClean="0">
                <a:latin typeface="Cambria" pitchFamily="18" charset="0"/>
                <a:ea typeface="Cambria" pitchFamily="18" charset="0"/>
              </a:rPr>
              <a:t>2020)</a:t>
            </a:r>
            <a:endParaRPr lang="en-IN" dirty="0">
              <a:latin typeface="Cambria" pitchFamily="18" charset="0"/>
              <a:ea typeface="Cambria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IN" dirty="0" smtClean="0">
                <a:latin typeface="Cambria" pitchFamily="18" charset="0"/>
                <a:ea typeface="Cambria" pitchFamily="18" charset="0"/>
              </a:rPr>
              <a:t>Receiver’s Address (Including Post if any)</a:t>
            </a:r>
          </a:p>
          <a:p>
            <a:endParaRPr lang="en-IN" dirty="0">
              <a:latin typeface="Cambria" pitchFamily="18" charset="0"/>
              <a:ea typeface="Cambria" pitchFamily="18" charset="0"/>
            </a:endParaRPr>
          </a:p>
          <a:p>
            <a:r>
              <a:rPr lang="en-IN" sz="2000" b="1" dirty="0" smtClean="0">
                <a:latin typeface="Cambria" pitchFamily="18" charset="0"/>
                <a:ea typeface="Cambria" pitchFamily="18" charset="0"/>
              </a:rPr>
              <a:t>Subject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IN" dirty="0" smtClean="0">
                <a:latin typeface="Cambria" pitchFamily="18" charset="0"/>
                <a:ea typeface="Cambria" pitchFamily="18" charset="0"/>
              </a:rPr>
              <a:t>In UPPER CASE ; not more than 5 words unless mentioned in the question) ENQUIRY REGARDING………………………………..</a:t>
            </a:r>
            <a:endParaRPr lang="en-IN" dirty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endParaRPr lang="en-IN" sz="2000" b="1" dirty="0">
              <a:latin typeface="Cambria" pitchFamily="18" charset="0"/>
              <a:ea typeface="Cambria" pitchFamily="18" charset="0"/>
            </a:endParaRPr>
          </a:p>
          <a:p>
            <a:r>
              <a:rPr lang="en-IN" sz="2000" b="1" dirty="0" smtClean="0">
                <a:latin typeface="Cambria" pitchFamily="18" charset="0"/>
                <a:ea typeface="Cambria" pitchFamily="18" charset="0"/>
              </a:rPr>
              <a:t>Salutation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IN" dirty="0" smtClean="0">
                <a:latin typeface="Cambria" pitchFamily="18" charset="0"/>
                <a:ea typeface="Cambria" pitchFamily="18" charset="0"/>
              </a:rPr>
              <a:t>A form of greeting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IN" dirty="0" smtClean="0">
                <a:latin typeface="Cambria" pitchFamily="18" charset="0"/>
                <a:ea typeface="Cambria" pitchFamily="18" charset="0"/>
              </a:rPr>
              <a:t>Written below subject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IN" dirty="0" smtClean="0">
                <a:latin typeface="Cambria" pitchFamily="18" charset="0"/>
                <a:ea typeface="Cambria" pitchFamily="18" charset="0"/>
              </a:rPr>
              <a:t>Written as Dear Sir/Dear Madam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IN" dirty="0">
                <a:latin typeface="Cambria" pitchFamily="18" charset="0"/>
                <a:ea typeface="Cambria" pitchFamily="18" charset="0"/>
              </a:rPr>
              <a:t>I</a:t>
            </a:r>
            <a:r>
              <a:rPr lang="en-IN" dirty="0" smtClean="0">
                <a:latin typeface="Cambria" pitchFamily="18" charset="0"/>
                <a:ea typeface="Cambria" pitchFamily="18" charset="0"/>
              </a:rPr>
              <a:t>t can be written as Dear Mr Sinha/Dear Dr Sharma</a:t>
            </a:r>
            <a:endParaRPr lang="en-IN" dirty="0">
              <a:latin typeface="Cambria" pitchFamily="18" charset="0"/>
              <a:ea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7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" y="123827"/>
            <a:ext cx="9141714" cy="836841"/>
          </a:xfrm>
          <a:prstGeom prst="rect">
            <a:avLst/>
          </a:prstGeom>
          <a:solidFill>
            <a:srgbClr val="282E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000" b="1" dirty="0" smtClean="0">
                <a:solidFill>
                  <a:prstClr val="white"/>
                </a:solidFill>
                <a:latin typeface="Cambria" panose="02040503050406030204" pitchFamily="18" charset="0"/>
              </a:rPr>
              <a:t>                              Elements of Letter of Enquiry</a:t>
            </a:r>
            <a:endParaRPr lang="en-US" sz="3000" b="1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7579" y="171787"/>
            <a:ext cx="6858000" cy="7409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1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7579" y="960664"/>
            <a:ext cx="4067394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600" dirty="0">
              <a:solidFill>
                <a:prstClr val="black"/>
              </a:solidFill>
              <a:latin typeface="Cambria" panose="02040503050406030204" pitchFamily="18" charset="0"/>
            </a:endParaRPr>
          </a:p>
          <a:p>
            <a:pPr fontAlgn="base"/>
            <a:r>
              <a:rPr lang="en-US" sz="1600" dirty="0">
                <a:solidFill>
                  <a:prstClr val="black"/>
                </a:solidFill>
              </a:rPr>
              <a:t> </a:t>
            </a:r>
          </a:p>
          <a:p>
            <a:pPr>
              <a:lnSpc>
                <a:spcPct val="115000"/>
              </a:lnSpc>
              <a:spcAft>
                <a:spcPts val="840"/>
              </a:spcAft>
            </a:pPr>
            <a:endParaRPr lang="en-US" sz="16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81200" y="2133600"/>
            <a:ext cx="50343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600" dirty="0">
              <a:solidFill>
                <a:prstClr val="black"/>
              </a:solidFill>
              <a:latin typeface="Cambria" panose="020405030504060302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15000" y="2779931"/>
            <a:ext cx="259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en-IN" b="1" dirty="0"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532" y="171787"/>
            <a:ext cx="1976021" cy="57446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85800" y="1394629"/>
            <a:ext cx="76200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b="1" dirty="0">
                <a:latin typeface="Cambria" pitchFamily="18" charset="0"/>
                <a:ea typeface="Cambria" pitchFamily="18" charset="0"/>
              </a:rPr>
              <a:t>Body of the </a:t>
            </a:r>
            <a:r>
              <a:rPr lang="en-IN" sz="2000" b="1" dirty="0" smtClean="0">
                <a:latin typeface="Cambria" pitchFamily="18" charset="0"/>
                <a:ea typeface="Cambria" pitchFamily="18" charset="0"/>
              </a:rPr>
              <a:t>letter</a:t>
            </a:r>
          </a:p>
          <a:p>
            <a:endParaRPr lang="en-IN" sz="2000" b="1" dirty="0" smtClean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N" dirty="0" smtClean="0">
                <a:latin typeface="Cambria" pitchFamily="18" charset="0"/>
                <a:ea typeface="Cambria" pitchFamily="18" charset="0"/>
              </a:rPr>
              <a:t>Main part of the letter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IN" dirty="0" smtClean="0">
                <a:latin typeface="Cambria" pitchFamily="18" charset="0"/>
                <a:ea typeface="Cambria" pitchFamily="18" charset="0"/>
              </a:rPr>
              <a:t>Should be precise &amp; brief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IN" dirty="0" smtClean="0">
                <a:latin typeface="Cambria" pitchFamily="18" charset="0"/>
                <a:ea typeface="Cambria" pitchFamily="18" charset="0"/>
              </a:rPr>
              <a:t>Simple and direct language to be used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IN" dirty="0" smtClean="0">
                <a:latin typeface="Cambria" pitchFamily="18" charset="0"/>
                <a:ea typeface="Cambria" pitchFamily="18" charset="0"/>
              </a:rPr>
              <a:t>3 </a:t>
            </a:r>
            <a:r>
              <a:rPr lang="en-IN" dirty="0" err="1">
                <a:latin typeface="Cambria" pitchFamily="18" charset="0"/>
                <a:ea typeface="Cambria" pitchFamily="18" charset="0"/>
              </a:rPr>
              <a:t>P</a:t>
            </a:r>
            <a:r>
              <a:rPr lang="en-IN" dirty="0" err="1" smtClean="0">
                <a:latin typeface="Cambria" pitchFamily="18" charset="0"/>
                <a:ea typeface="Cambria" pitchFamily="18" charset="0"/>
              </a:rPr>
              <a:t>aras</a:t>
            </a:r>
            <a:endParaRPr lang="en-IN" dirty="0" smtClean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en-IN" dirty="0" smtClean="0">
                <a:latin typeface="Cambria" pitchFamily="18" charset="0"/>
                <a:ea typeface="Cambria" pitchFamily="18" charset="0"/>
              </a:rPr>
              <a:t>Para 1-(Mention topic of enquiry, from where did you find about it)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IN" dirty="0" smtClean="0">
                <a:latin typeface="Cambria" pitchFamily="18" charset="0"/>
                <a:ea typeface="Cambria" pitchFamily="18" charset="0"/>
              </a:rPr>
              <a:t>Para 2 (Mention enquiry related to duration, batch, course fee , transportation , faculty)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IN" dirty="0" smtClean="0">
                <a:latin typeface="Cambria" pitchFamily="18" charset="0"/>
                <a:ea typeface="Cambria" pitchFamily="18" charset="0"/>
              </a:rPr>
              <a:t>Para 3 (Request for brochure, information to be sent in self addressed envelope sent by you, early response will be appreciated)</a:t>
            </a:r>
          </a:p>
          <a:p>
            <a:endParaRPr lang="en-IN" b="1" dirty="0">
              <a:latin typeface="Cambria" pitchFamily="18" charset="0"/>
              <a:ea typeface="Cambria" pitchFamily="18" charset="0"/>
            </a:endParaRPr>
          </a:p>
          <a:p>
            <a:r>
              <a:rPr lang="en-IN" sz="2000" b="1" dirty="0" smtClean="0">
                <a:latin typeface="Cambria" pitchFamily="18" charset="0"/>
                <a:ea typeface="Cambria" pitchFamily="18" charset="0"/>
              </a:rPr>
              <a:t>Subscription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IN" dirty="0" smtClean="0">
                <a:latin typeface="Cambria" pitchFamily="18" charset="0"/>
                <a:ea typeface="Cambria" pitchFamily="18" charset="0"/>
              </a:rPr>
              <a:t>To written as Yours sincerely/Yours truly (without apostrophe s in Yours)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IN" dirty="0" smtClean="0">
                <a:latin typeface="Cambria" pitchFamily="18" charset="0"/>
                <a:ea typeface="Cambria" pitchFamily="18" charset="0"/>
              </a:rPr>
              <a:t>Signature of the writer of the letter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IN" dirty="0" smtClean="0">
                <a:latin typeface="Cambria" pitchFamily="18" charset="0"/>
                <a:ea typeface="Cambria" pitchFamily="18" charset="0"/>
              </a:rPr>
              <a:t>NAME in Uppercase and in bracket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IN" dirty="0" smtClean="0">
                <a:latin typeface="Cambria" pitchFamily="18" charset="0"/>
                <a:ea typeface="Cambria" pitchFamily="18" charset="0"/>
              </a:rPr>
              <a:t>Contact/Mobile No.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IN" dirty="0" smtClean="0">
                <a:latin typeface="Cambria" pitchFamily="18" charset="0"/>
                <a:ea typeface="Cambria" pitchFamily="18" charset="0"/>
              </a:rPr>
              <a:t>Also mentioned enclosed item (if any)</a:t>
            </a:r>
          </a:p>
          <a:p>
            <a:endParaRPr lang="en-IN" sz="2000" b="1" dirty="0">
              <a:latin typeface="Cambria" pitchFamily="18" charset="0"/>
              <a:ea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43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" y="123827"/>
            <a:ext cx="9141714" cy="836841"/>
          </a:xfrm>
          <a:prstGeom prst="rect">
            <a:avLst/>
          </a:prstGeom>
          <a:solidFill>
            <a:srgbClr val="282E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000" b="1" dirty="0" smtClean="0">
                <a:solidFill>
                  <a:prstClr val="white"/>
                </a:solidFill>
                <a:latin typeface="Cambria" panose="02040503050406030204" pitchFamily="18" charset="0"/>
              </a:rPr>
              <a:t>                                Let’s Recap….</a:t>
            </a:r>
            <a:endParaRPr lang="en-US" sz="3000" b="1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7579" y="171787"/>
            <a:ext cx="6858000" cy="7409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1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7579" y="960664"/>
            <a:ext cx="4067394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600" dirty="0">
              <a:solidFill>
                <a:prstClr val="black"/>
              </a:solidFill>
              <a:latin typeface="Cambria" panose="02040503050406030204" pitchFamily="18" charset="0"/>
            </a:endParaRPr>
          </a:p>
          <a:p>
            <a:pPr fontAlgn="base"/>
            <a:r>
              <a:rPr lang="en-US" sz="1600" dirty="0">
                <a:solidFill>
                  <a:prstClr val="black"/>
                </a:solidFill>
              </a:rPr>
              <a:t> </a:t>
            </a:r>
          </a:p>
          <a:p>
            <a:pPr>
              <a:lnSpc>
                <a:spcPct val="115000"/>
              </a:lnSpc>
              <a:spcAft>
                <a:spcPts val="840"/>
              </a:spcAft>
            </a:pPr>
            <a:endParaRPr lang="en-US" sz="16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1394629"/>
            <a:ext cx="411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endParaRPr lang="en-IN" sz="2000" dirty="0"/>
          </a:p>
          <a:p>
            <a:endParaRPr lang="en-IN" sz="20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748572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b="1" dirty="0" smtClean="0">
              <a:latin typeface="Cambria" pitchFamily="18" charset="0"/>
              <a:ea typeface="Cambria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IN" dirty="0" smtClean="0"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5009"/>
            <a:ext cx="1976021" cy="574469"/>
          </a:xfrm>
          <a:prstGeom prst="rect">
            <a:avLst/>
          </a:prstGeom>
        </p:spPr>
      </p:pic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1208387771"/>
              </p:ext>
            </p:extLst>
          </p:nvPr>
        </p:nvGraphicFramePr>
        <p:xfrm>
          <a:off x="457200" y="1219200"/>
          <a:ext cx="3657600" cy="49473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Horizontal Scroll 13"/>
          <p:cNvSpPr/>
          <p:nvPr/>
        </p:nvSpPr>
        <p:spPr>
          <a:xfrm rot="20445546">
            <a:off x="5209287" y="3725688"/>
            <a:ext cx="3449826" cy="1923603"/>
          </a:xfrm>
          <a:prstGeom prst="horizontalScroll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b="1" dirty="0" smtClean="0">
                <a:latin typeface="AR BERKLEY" pitchFamily="2" charset="0"/>
              </a:rPr>
              <a:t>Format-</a:t>
            </a:r>
          </a:p>
          <a:p>
            <a:pPr algn="ctr"/>
            <a:r>
              <a:rPr lang="en-IN" sz="2800" b="1" dirty="0" smtClean="0">
                <a:latin typeface="AR BERKLEY" pitchFamily="2" charset="0"/>
              </a:rPr>
              <a:t>Letter of Enquiry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62141">
            <a:off x="5366865" y="1348523"/>
            <a:ext cx="2168444" cy="1624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14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" y="123827"/>
            <a:ext cx="9141714" cy="836841"/>
          </a:xfrm>
          <a:prstGeom prst="rect">
            <a:avLst/>
          </a:prstGeom>
          <a:solidFill>
            <a:srgbClr val="282E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000" b="1" dirty="0" smtClean="0">
              <a:solidFill>
                <a:prstClr val="white"/>
              </a:solidFill>
              <a:latin typeface="Cambria" panose="02040503050406030204" pitchFamily="18" charset="0"/>
            </a:endParaRPr>
          </a:p>
          <a:p>
            <a:r>
              <a:rPr lang="en-US" sz="3000" b="1" dirty="0" smtClean="0">
                <a:solidFill>
                  <a:prstClr val="white"/>
                </a:solidFill>
                <a:latin typeface="Cambria" panose="02040503050406030204" pitchFamily="18" charset="0"/>
              </a:rPr>
              <a:t>                                         Just Remember…</a:t>
            </a:r>
            <a:endParaRPr lang="en-US" sz="3000" b="1" dirty="0">
              <a:solidFill>
                <a:prstClr val="white"/>
              </a:solidFill>
              <a:latin typeface="Cambria" panose="02040503050406030204" pitchFamily="18" charset="0"/>
            </a:endParaRPr>
          </a:p>
          <a:p>
            <a:endParaRPr lang="en-US" sz="3000" b="1" dirty="0">
              <a:solidFill>
                <a:prstClr val="white"/>
              </a:solidFill>
              <a:latin typeface="Cambria" panose="020405030504060302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7579" y="171787"/>
            <a:ext cx="6858000" cy="7409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1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7579" y="960664"/>
            <a:ext cx="4067394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600" dirty="0">
              <a:solidFill>
                <a:prstClr val="black"/>
              </a:solidFill>
              <a:latin typeface="Cambria" panose="02040503050406030204" pitchFamily="18" charset="0"/>
            </a:endParaRPr>
          </a:p>
          <a:p>
            <a:pPr fontAlgn="base"/>
            <a:r>
              <a:rPr lang="en-US" sz="1600" dirty="0">
                <a:solidFill>
                  <a:prstClr val="black"/>
                </a:solidFill>
              </a:rPr>
              <a:t> </a:t>
            </a:r>
          </a:p>
          <a:p>
            <a:pPr>
              <a:lnSpc>
                <a:spcPct val="115000"/>
              </a:lnSpc>
              <a:spcAft>
                <a:spcPts val="840"/>
              </a:spcAft>
            </a:pPr>
            <a:endParaRPr lang="en-US" sz="16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81200" y="2133600"/>
            <a:ext cx="50343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600" dirty="0">
              <a:solidFill>
                <a:prstClr val="black"/>
              </a:solidFill>
              <a:latin typeface="Cambria" panose="0204050305040603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1" y="3810000"/>
            <a:ext cx="4267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latin typeface="Cambria" pitchFamily="18" charset="0"/>
                <a:ea typeface="Cambria" pitchFamily="18" charset="0"/>
              </a:rPr>
              <a:t>Marking Scheme:</a:t>
            </a:r>
          </a:p>
          <a:p>
            <a:r>
              <a:rPr lang="en-IN" sz="2000" b="1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M.M.—</a:t>
            </a:r>
            <a:r>
              <a:rPr lang="en-IN" sz="2000" b="1" dirty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8</a:t>
            </a:r>
            <a:endParaRPr lang="en-IN" sz="2000" b="1" dirty="0" smtClean="0">
              <a:solidFill>
                <a:srgbClr val="FF0000"/>
              </a:solidFill>
              <a:latin typeface="Cambria" pitchFamily="18" charset="0"/>
              <a:ea typeface="Cambria" pitchFamily="18" charset="0"/>
            </a:endParaRPr>
          </a:p>
          <a:p>
            <a:r>
              <a:rPr lang="en-IN" sz="2000" b="1" dirty="0" smtClean="0">
                <a:latin typeface="Cambria" pitchFamily="18" charset="0"/>
                <a:ea typeface="Cambria" pitchFamily="18" charset="0"/>
              </a:rPr>
              <a:t>Format-1</a:t>
            </a:r>
          </a:p>
          <a:p>
            <a:r>
              <a:rPr lang="en-IN" sz="2000" b="1" dirty="0" smtClean="0">
                <a:latin typeface="Cambria" pitchFamily="18" charset="0"/>
                <a:ea typeface="Cambria" pitchFamily="18" charset="0"/>
              </a:rPr>
              <a:t>Content-4</a:t>
            </a:r>
          </a:p>
          <a:p>
            <a:r>
              <a:rPr lang="en-IN" sz="2000" b="1" dirty="0" smtClean="0">
                <a:latin typeface="Cambria" pitchFamily="18" charset="0"/>
                <a:ea typeface="Cambria" pitchFamily="18" charset="0"/>
              </a:rPr>
              <a:t>Expression -3</a:t>
            </a:r>
          </a:p>
          <a:p>
            <a:r>
              <a:rPr lang="en-IN" sz="2000" b="1" dirty="0" smtClean="0">
                <a:latin typeface="Cambria" pitchFamily="18" charset="0"/>
                <a:ea typeface="Cambria" pitchFamily="18" charset="0"/>
              </a:rPr>
              <a:t>(Including Fluency &amp; Accuracy)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4" y="227812"/>
            <a:ext cx="1976021" cy="57446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3400" y="1394629"/>
            <a:ext cx="37102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latin typeface="Cambria" pitchFamily="18" charset="0"/>
                <a:ea typeface="Cambria" pitchFamily="18" charset="0"/>
              </a:rPr>
              <a:t>Letter of complaint should be</a:t>
            </a:r>
          </a:p>
          <a:p>
            <a:endParaRPr lang="en-IN" sz="2000" b="1" dirty="0" smtClean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N" sz="2000" dirty="0" smtClean="0">
                <a:latin typeface="Cambria" pitchFamily="18" charset="0"/>
                <a:ea typeface="Cambria" pitchFamily="18" charset="0"/>
              </a:rPr>
              <a:t>Concise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IN" sz="2000" dirty="0" smtClean="0">
                <a:latin typeface="Cambria" pitchFamily="18" charset="0"/>
                <a:ea typeface="Cambria" pitchFamily="18" charset="0"/>
              </a:rPr>
              <a:t>Authoritative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IN" sz="2000" dirty="0" smtClean="0">
                <a:latin typeface="Cambria" pitchFamily="18" charset="0"/>
                <a:ea typeface="Cambria" pitchFamily="18" charset="0"/>
              </a:rPr>
              <a:t>Constructive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IN" sz="2000" dirty="0" smtClean="0">
                <a:latin typeface="Cambria" pitchFamily="18" charset="0"/>
                <a:ea typeface="Cambria" pitchFamily="18" charset="0"/>
              </a:rPr>
              <a:t>Should have proper format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IN" sz="2000" dirty="0" smtClean="0">
                <a:latin typeface="Cambria" pitchFamily="18" charset="0"/>
                <a:ea typeface="Cambria" pitchFamily="18" charset="0"/>
              </a:rPr>
              <a:t>Word limit: 100-120 words</a:t>
            </a:r>
            <a:endParaRPr lang="en-IN" sz="20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12" name="Cube 11"/>
          <p:cNvSpPr/>
          <p:nvPr/>
        </p:nvSpPr>
        <p:spPr>
          <a:xfrm>
            <a:off x="5791200" y="2447582"/>
            <a:ext cx="2928582" cy="2724836"/>
          </a:xfrm>
          <a:prstGeom prst="cub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 smtClean="0">
                <a:latin typeface="Cambria" pitchFamily="18" charset="0"/>
                <a:ea typeface="Cambria" pitchFamily="18" charset="0"/>
              </a:rPr>
              <a:t>Just Remember...</a:t>
            </a:r>
            <a:endParaRPr lang="en-IN" sz="2800" dirty="0">
              <a:latin typeface="Cambria" pitchFamily="18" charset="0"/>
              <a:ea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31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1386</TotalTime>
  <Words>461</Words>
  <Application>Microsoft Office PowerPoint</Application>
  <PresentationFormat>On-screen Show (4:3)</PresentationFormat>
  <Paragraphs>134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Seema Sinha</dc:creator>
  <cp:lastModifiedBy>ssinh</cp:lastModifiedBy>
  <cp:revision>95</cp:revision>
  <dcterms:created xsi:type="dcterms:W3CDTF">2006-08-16T00:00:00Z</dcterms:created>
  <dcterms:modified xsi:type="dcterms:W3CDTF">2020-04-15T10:30:43Z</dcterms:modified>
</cp:coreProperties>
</file>