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6" r:id="rId3"/>
    <p:sldId id="260" r:id="rId4"/>
    <p:sldId id="267" r:id="rId5"/>
    <p:sldId id="292" r:id="rId6"/>
    <p:sldId id="268" r:id="rId7"/>
    <p:sldId id="285" r:id="rId8"/>
    <p:sldId id="286" r:id="rId9"/>
    <p:sldId id="269" r:id="rId10"/>
    <p:sldId id="270" r:id="rId11"/>
    <p:sldId id="271" r:id="rId12"/>
    <p:sldId id="272" r:id="rId13"/>
    <p:sldId id="281" r:id="rId14"/>
    <p:sldId id="276" r:id="rId15"/>
    <p:sldId id="275" r:id="rId16"/>
    <p:sldId id="274" r:id="rId17"/>
    <p:sldId id="279" r:id="rId18"/>
    <p:sldId id="282" r:id="rId19"/>
    <p:sldId id="283" r:id="rId20"/>
    <p:sldId id="284" r:id="rId21"/>
    <p:sldId id="287" r:id="rId22"/>
    <p:sldId id="288" r:id="rId23"/>
    <p:sldId id="289" r:id="rId24"/>
    <p:sldId id="290" r:id="rId25"/>
    <p:sldId id="291" r:id="rId26"/>
    <p:sldId id="278" r:id="rId27"/>
    <p:sldId id="277" r:id="rId28"/>
    <p:sldId id="265" r:id="rId29"/>
    <p:sldId id="261" r:id="rId30"/>
    <p:sldId id="273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88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8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1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6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6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2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8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1C979-E292-46CB-B084-E3BBF4FB599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07-04-2020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21C48-1B1E-46FD-A358-03BA3364D3D3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         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3794" name="Picture 2" descr="Learning Computer Parts Kids for Android - APK Downloa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250"/>
          <a:stretch>
            <a:fillRect/>
          </a:stretch>
        </p:blipFill>
        <p:spPr bwMode="auto">
          <a:xfrm>
            <a:off x="838200" y="1905000"/>
            <a:ext cx="4320540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90345" y="2209800"/>
            <a:ext cx="4599080" cy="2217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PARTS OF A COMPUTER</a:t>
            </a:r>
          </a:p>
          <a:p>
            <a:pPr algn="ctr">
              <a:lnSpc>
                <a:spcPct val="150000"/>
              </a:lnSpc>
            </a:pPr>
            <a:r>
              <a:rPr lang="en-IN" sz="3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GRADE  - III</a:t>
            </a:r>
          </a:p>
          <a:p>
            <a:pPr algn="ctr">
              <a:lnSpc>
                <a:spcPct val="150000"/>
              </a:lnSpc>
            </a:pPr>
            <a:r>
              <a:rPr lang="en-IN" sz="32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CH - 1</a:t>
            </a:r>
            <a:endParaRPr lang="en-IN" sz="32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0722" name="Picture 2" descr="INPUT DEVICES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65398"/>
            <a:ext cx="7848600" cy="5892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9698" name="Picture 2" descr="INPUT DEVICES&#10;KEYBOARD&#10;- looks like a typewriter.&#10;- It has many buttons.&#10;- the buttons on a keyboard are called “keys”&#10;- y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143000"/>
            <a:ext cx="7391400" cy="5549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8674" name="Picture 2" descr="MOUSE&#10;- it allows you to control the movement of&#10;an on-screen pointer.&#10;- when you move the mouse, the cursor will&#10;also mov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7543800" cy="5663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8914" name="Picture 2" descr="INPUT DEVICES&#10;JOYSTICK&#10;- is often used in playing computer&#10;games.&#10;DIGITAL CAMERA&#10;- lets you take pictures.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7467600" cy="560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Mouse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4578" name="Picture 2" descr="The Computer Syste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371600"/>
            <a:ext cx="6172200" cy="5153787"/>
          </a:xfrm>
          <a:prstGeom prst="rect">
            <a:avLst/>
          </a:prstGeom>
          <a:noFill/>
        </p:spPr>
      </p:pic>
      <p:sp>
        <p:nvSpPr>
          <p:cNvPr id="24580" name="AutoShape 4" descr="Mouse Basics Tutorial ~ Hammond Public Library ~ Hammond, Ind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Mouse Basics Tutorial ~ Hammond Public Library ~ Hammond, Ind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Mouse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5602" name="Picture 2" descr="Image result for diagram of the computer mouse | Computer mouse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447800"/>
            <a:ext cx="4724400" cy="5249334"/>
          </a:xfrm>
          <a:prstGeom prst="rect">
            <a:avLst/>
          </a:prstGeom>
          <a:noFill/>
        </p:spPr>
      </p:pic>
      <p:pic>
        <p:nvPicPr>
          <p:cNvPr id="25604" name="Picture 4" descr="chapter5 -----&gt;Fun With the mouse - kids computer worl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95400"/>
            <a:ext cx="2590800" cy="2252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Types of  Computer Mouse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6626" name="Picture 2" descr="LONETHOUGHT'S: TYPES OF COMPUTER MOUSE DEVIC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219200"/>
            <a:ext cx="7429500" cy="5153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1506" name="Picture 2" descr="Computer Appreciation 104: Files, folders, save and create new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24000"/>
            <a:ext cx="8531647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7890" name="Picture 2" descr="PROCESSING DEVICE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7315200" cy="5492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6866" name="Picture 2" descr="PROCESSING DEVICE&#10;When you think, you use your&#10;brain. Computer has a brain too.&#10;The brain of the computer is the&#10;Central P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391400" cy="5549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Introduction/PKA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133600"/>
            <a:ext cx="7488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 smtClean="0">
                <a:latin typeface="Cambria" pitchFamily="18" charset="0"/>
                <a:ea typeface="Cambria" pitchFamily="18" charset="0"/>
              </a:rPr>
              <a:t>There are many parts that work together to make a computer work.</a:t>
            </a:r>
            <a:endParaRPr lang="en-IN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5842" name="Picture 2" descr="OUTPUT DEVICES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7543800" cy="5663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56322" name="Picture 2" descr="OUTPUT DEVICES&#10;MONITOR&#10;- looks like a television.&#10;- you can see the work you have done on&#10;your monitor&#10;PRINTER&#10;- Is a devi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467600" cy="560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55298" name="Picture 2" descr="OUTPUT DEVICES&#10;SPEAKERS&#10;– are devices that make you hear sounds&#10;from the computer.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79817"/>
            <a:ext cx="7696200" cy="5778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54274" name="Picture 2" descr="STORAGE DEVICES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7543800" cy="5663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53250" name="Picture 2" descr="STORAGE DEVICES&#10;HARD DISK&#10;- is inside the cpu box&#10;- it can stored huge amount of data.&#10;DISKETTE&#10;- can store a limited amou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37027"/>
            <a:ext cx="7620000" cy="572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52226" name="Picture 2" descr="STORAGE DEVICES&#10;COMPACT DISC (CD)&#10;- holds more data than a diskette. It can&#10;store thousands of laid-out pages of books.&#10;It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543800" cy="5663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2530" name="Picture 2" descr="English Language Learners - COMPUTER LAB PS115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524000"/>
            <a:ext cx="7994412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Laptop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3554" name="Picture 2" descr="DIAGRAM] Well Labelled Computer Mouse Diagram FULL Version HD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143000"/>
            <a:ext cx="6934200" cy="5200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Differentiation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28594"/>
            <a:ext cx="7955739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N" sz="2000" dirty="0" smtClean="0">
                <a:latin typeface="Cambria" pitchFamily="18" charset="0"/>
              </a:rPr>
              <a:t>LA-  Name the places where do you see the computer.</a:t>
            </a:r>
            <a:endParaRPr lang="en-US" sz="2000" dirty="0" smtClean="0">
              <a:latin typeface="Cambri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IN" sz="2000" dirty="0" smtClean="0">
                <a:latin typeface="Cambria" pitchFamily="18" charset="0"/>
              </a:rPr>
              <a:t>MA-What does Input and Output mean?</a:t>
            </a:r>
            <a:endParaRPr lang="en-US" sz="2000" dirty="0" smtClean="0">
              <a:latin typeface="Cambria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IN" sz="2000" dirty="0" smtClean="0">
                <a:latin typeface="Cambria" pitchFamily="18" charset="0"/>
              </a:rPr>
              <a:t>HA- how many keys are there on a keyboard? 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Plenary/Recap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28594"/>
            <a:ext cx="73152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Computer is an electronic device used to input data, process it and provide output.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There are various types of devices.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There are Input, Processing, Output and storage devices.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Cambria" pitchFamily="18" charset="0"/>
              </a:rPr>
              <a:t>Function of each key of a keyboard.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Learning Outcomes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860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Cambria" pitchFamily="18" charset="0"/>
                <a:ea typeface="Cambria" pitchFamily="18" charset="0"/>
              </a:rPr>
              <a:t>SWAT –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mbria" pitchFamily="18" charset="0"/>
                <a:ea typeface="Cambria" pitchFamily="18" charset="0"/>
              </a:rPr>
              <a:t> learn that computer has many parts.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mbria" pitchFamily="18" charset="0"/>
                <a:ea typeface="Cambria" pitchFamily="18" charset="0"/>
              </a:rPr>
              <a:t>Differentiate between Hardware and software.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mbria" pitchFamily="18" charset="0"/>
                <a:ea typeface="Cambria" pitchFamily="18" charset="0"/>
              </a:rPr>
              <a:t>Learn various parts of computer and their characteristics.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 smtClean="0">
                <a:latin typeface="Cambria" pitchFamily="18" charset="0"/>
                <a:ea typeface="Cambria" pitchFamily="18" charset="0"/>
              </a:rPr>
              <a:t> learn the various keys and their functions of a keyboard.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IN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27650" name="Picture 2" descr="Computer parts and their functions - English ESL Worksheets for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38" b="7528"/>
          <a:stretch>
            <a:fillRect/>
          </a:stretch>
        </p:blipFill>
        <p:spPr bwMode="auto">
          <a:xfrm>
            <a:off x="1790700" y="1066800"/>
            <a:ext cx="5562600" cy="5776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Assignment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362200"/>
            <a:ext cx="5150256" cy="1379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000" dirty="0" smtClean="0">
                <a:latin typeface="Cambria" pitchFamily="18" charset="0"/>
              </a:rPr>
              <a:t>Draw and label various parts of a computer.</a:t>
            </a:r>
            <a:endParaRPr lang="en-US" sz="2000" dirty="0" smtClean="0"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  <a:ea typeface="Cambria" pitchFamily="18" charset="0"/>
              </a:rPr>
              <a:t>Type few lines about yourself.</a:t>
            </a:r>
            <a:endParaRPr lang="en-IN" sz="2000" dirty="0" smtClean="0">
              <a:latin typeface="Cambria" pitchFamily="18" charset="0"/>
              <a:ea typeface="Cambria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endParaRPr lang="en-IN" dirty="0" smtClean="0">
              <a:latin typeface="Cambr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1026" name="Picture 2" descr="PARTS OF COMPUTER&#10;Group 10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315200" cy="5492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51202" name="Picture 2" descr="COMPUTERS&#10;A computer is an electronic&#10;machine. It use electricity to work.&#10;A computer is made up of many&#10;parts. These part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37027"/>
            <a:ext cx="7620000" cy="57209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2770" name="Picture 2" descr="A computer is made up&#10;of different parts. These parts&#10;work together to do their specific&#10;tasks. These parts are called&#10;“de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7772400" cy="5256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4818" name="Picture 2" descr="computerparts.pp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486" b="13978"/>
          <a:stretch>
            <a:fillRect/>
          </a:stretch>
        </p:blipFill>
        <p:spPr bwMode="auto">
          <a:xfrm>
            <a:off x="1905000" y="2590800"/>
            <a:ext cx="5638800" cy="379492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14400" y="1219200"/>
            <a:ext cx="746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 smtClean="0">
                <a:latin typeface="Cambria" pitchFamily="18" charset="0"/>
                <a:ea typeface="Cambria" pitchFamily="18" charset="0"/>
              </a:rPr>
              <a:t>Hardware : </a:t>
            </a:r>
            <a:r>
              <a:rPr lang="en-IN" sz="2000" dirty="0" smtClean="0">
                <a:latin typeface="Cambria" pitchFamily="18" charset="0"/>
                <a:ea typeface="Cambria" pitchFamily="18" charset="0"/>
              </a:rPr>
              <a:t>The Physical parts of the computer that you can see, touch or repair.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14400" y="1219200"/>
            <a:ext cx="746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dirty="0" smtClean="0">
                <a:latin typeface="Cambria" pitchFamily="18" charset="0"/>
                <a:ea typeface="Cambria" pitchFamily="18" charset="0"/>
              </a:rPr>
              <a:t>Software : </a:t>
            </a:r>
            <a:r>
              <a:rPr lang="en-IN" sz="2000" dirty="0" smtClean="0">
                <a:latin typeface="Cambria" pitchFamily="18" charset="0"/>
                <a:ea typeface="Cambria" pitchFamily="18" charset="0"/>
              </a:rPr>
              <a:t>Software are the programs that give your system instructions.</a:t>
            </a:r>
            <a:endParaRPr lang="en-US" sz="2400" b="1" dirty="0"/>
          </a:p>
        </p:txBody>
      </p:sp>
      <p:pic>
        <p:nvPicPr>
          <p:cNvPr id="39938" name="Picture 2" descr="Computer-Software - Uttarakhand PCS Exam No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438400"/>
            <a:ext cx="4191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" y="123827"/>
            <a:ext cx="9141714" cy="836841"/>
          </a:xfrm>
          <a:prstGeom prst="rect">
            <a:avLst/>
          </a:prstGeom>
          <a:solidFill>
            <a:srgbClr val="282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			Parts of a Computer</a:t>
            </a:r>
            <a:endParaRPr lang="en-US" sz="30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579" y="171787"/>
            <a:ext cx="6858000" cy="740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579" y="960664"/>
            <a:ext cx="406739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fontAlgn="base"/>
            <a:r>
              <a:rPr lang="en-US" sz="1600" dirty="0">
                <a:solidFill>
                  <a:prstClr val="black"/>
                </a:solidFill>
              </a:rPr>
              <a:t> </a:t>
            </a:r>
          </a:p>
          <a:p>
            <a:pPr>
              <a:lnSpc>
                <a:spcPct val="115000"/>
              </a:lnSpc>
              <a:spcAft>
                <a:spcPts val="840"/>
              </a:spcAft>
            </a:pPr>
            <a:endParaRPr lang="en-US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133600"/>
            <a:ext cx="5034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" y="255009"/>
            <a:ext cx="1976021" cy="574469"/>
          </a:xfrm>
          <a:prstGeom prst="rect">
            <a:avLst/>
          </a:prstGeom>
        </p:spPr>
      </p:pic>
      <p:pic>
        <p:nvPicPr>
          <p:cNvPr id="31746" name="Picture 2" descr="PARTS OF COMPUTER&#10;INPUT DEVICES&#10;• KEYBOARD&#10;• MOUSE&#10;• JOYSTICK&#10;• DIGITAL CAMERA&#10;PROCESSING DEVICE&#10;OUTPUT DEVICES&#10;• MONITOR&#10;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7543800" cy="5663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66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174</Words>
  <Application>Microsoft Office PowerPoint</Application>
  <PresentationFormat>On-screen Show (4:3)</PresentationFormat>
  <Paragraphs>113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Seema Sinha</dc:creator>
  <cp:lastModifiedBy>sssso</cp:lastModifiedBy>
  <cp:revision>33</cp:revision>
  <dcterms:created xsi:type="dcterms:W3CDTF">2006-08-16T00:00:00Z</dcterms:created>
  <dcterms:modified xsi:type="dcterms:W3CDTF">2020-04-07T07:58:50Z</dcterms:modified>
</cp:coreProperties>
</file>